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0" r:id="rId3"/>
  </p:sldIdLst>
  <p:sldSz cx="10045700" cy="7777163"/>
  <p:notesSz cx="7102475" cy="9388475"/>
  <p:defaultTextStyle>
    <a:defPPr>
      <a:defRPr lang="es-MX"/>
    </a:defPPr>
    <a:lvl1pPr marL="0" algn="l" defTabSz="1018367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09184" algn="l" defTabSz="1018367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18367" algn="l" defTabSz="1018367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27551" algn="l" defTabSz="1018367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36735" algn="l" defTabSz="1018367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45918" algn="l" defTabSz="1018367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55102" algn="l" defTabSz="1018367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564285" algn="l" defTabSz="1018367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073469" algn="l" defTabSz="1018367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9">
          <p15:clr>
            <a:srgbClr val="A4A3A4"/>
          </p15:clr>
        </p15:guide>
        <p15:guide id="2" pos="316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Estilo cl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16DA210-FB5B-4158-B5E0-FEB733F419BA}" styleName="Estilo claro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DA37D80-6434-44D0-A028-1B22A696006F}" styleName="Estilo claro 3 - Acento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BDBED569-4797-4DF1-A0F4-6AAB3CD982D8}" styleName="Estilo claro 3 - Acento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08FB837D-C827-4EFA-A057-4D05807E0F7C}" styleName="Estilo temático 1 - Énfasis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336" y="-594"/>
      </p:cViewPr>
      <p:guideLst>
        <p:guide orient="horz" pos="2449"/>
        <p:guide pos="316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3429" y="2415963"/>
            <a:ext cx="8538846" cy="1667049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506856" y="4407059"/>
            <a:ext cx="7031990" cy="198749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91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183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275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367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459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55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642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734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7CB36-7AFD-446C-AB79-11A4D3934496}" type="datetimeFigureOut">
              <a:rPr lang="es-MX" smtClean="0"/>
              <a:t>09/05/2018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8F455-1772-4F9E-B953-54F56DA0A51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750682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7CB36-7AFD-446C-AB79-11A4D3934496}" type="datetimeFigureOut">
              <a:rPr lang="es-MX" smtClean="0"/>
              <a:t>09/05/2018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8F455-1772-4F9E-B953-54F56DA0A51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140659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8001679" y="352854"/>
            <a:ext cx="2483520" cy="75251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551118" y="352854"/>
            <a:ext cx="7283134" cy="75251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7CB36-7AFD-446C-AB79-11A4D3934496}" type="datetimeFigureOut">
              <a:rPr lang="es-MX" smtClean="0"/>
              <a:t>09/05/2018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8F455-1772-4F9E-B953-54F56DA0A51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488219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7CB36-7AFD-446C-AB79-11A4D3934496}" type="datetimeFigureOut">
              <a:rPr lang="es-MX" smtClean="0"/>
              <a:t>09/05/2018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8F455-1772-4F9E-B953-54F56DA0A51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290806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93541" y="4997549"/>
            <a:ext cx="8538846" cy="1544631"/>
          </a:xfrm>
        </p:spPr>
        <p:txBody>
          <a:bodyPr anchor="t"/>
          <a:lstStyle>
            <a:lvl1pPr algn="l">
              <a:defRPr sz="45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93541" y="3296294"/>
            <a:ext cx="8538846" cy="1701254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0918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1836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2755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3673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54591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05510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56428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07346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7CB36-7AFD-446C-AB79-11A4D3934496}" type="datetimeFigureOut">
              <a:rPr lang="es-MX" smtClean="0"/>
              <a:t>09/05/2018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8F455-1772-4F9E-B953-54F56DA0A51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545924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551119" y="2057709"/>
            <a:ext cx="4883326" cy="5820270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601874" y="2057709"/>
            <a:ext cx="4883326" cy="5820270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7CB36-7AFD-446C-AB79-11A4D3934496}" type="datetimeFigureOut">
              <a:rPr lang="es-MX" smtClean="0"/>
              <a:t>09/05/2018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8F455-1772-4F9E-B953-54F56DA0A51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698885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2286" y="311447"/>
            <a:ext cx="9041130" cy="1296194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02286" y="1740861"/>
            <a:ext cx="4438595" cy="725508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9184" indent="0">
              <a:buNone/>
              <a:defRPr sz="2200" b="1"/>
            </a:lvl2pPr>
            <a:lvl3pPr marL="1018367" indent="0">
              <a:buNone/>
              <a:defRPr sz="2000" b="1"/>
            </a:lvl3pPr>
            <a:lvl4pPr marL="1527551" indent="0">
              <a:buNone/>
              <a:defRPr sz="1800" b="1"/>
            </a:lvl4pPr>
            <a:lvl5pPr marL="2036735" indent="0">
              <a:buNone/>
              <a:defRPr sz="1800" b="1"/>
            </a:lvl5pPr>
            <a:lvl6pPr marL="2545918" indent="0">
              <a:buNone/>
              <a:defRPr sz="1800" b="1"/>
            </a:lvl6pPr>
            <a:lvl7pPr marL="3055102" indent="0">
              <a:buNone/>
              <a:defRPr sz="1800" b="1"/>
            </a:lvl7pPr>
            <a:lvl8pPr marL="3564285" indent="0">
              <a:buNone/>
              <a:defRPr sz="1800" b="1"/>
            </a:lvl8pPr>
            <a:lvl9pPr marL="4073469" indent="0">
              <a:buNone/>
              <a:defRPr sz="18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02286" y="2466370"/>
            <a:ext cx="4438595" cy="4480871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5103078" y="1740861"/>
            <a:ext cx="4440339" cy="725508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9184" indent="0">
              <a:buNone/>
              <a:defRPr sz="2200" b="1"/>
            </a:lvl2pPr>
            <a:lvl3pPr marL="1018367" indent="0">
              <a:buNone/>
              <a:defRPr sz="2000" b="1"/>
            </a:lvl3pPr>
            <a:lvl4pPr marL="1527551" indent="0">
              <a:buNone/>
              <a:defRPr sz="1800" b="1"/>
            </a:lvl4pPr>
            <a:lvl5pPr marL="2036735" indent="0">
              <a:buNone/>
              <a:defRPr sz="1800" b="1"/>
            </a:lvl5pPr>
            <a:lvl6pPr marL="2545918" indent="0">
              <a:buNone/>
              <a:defRPr sz="1800" b="1"/>
            </a:lvl6pPr>
            <a:lvl7pPr marL="3055102" indent="0">
              <a:buNone/>
              <a:defRPr sz="1800" b="1"/>
            </a:lvl7pPr>
            <a:lvl8pPr marL="3564285" indent="0">
              <a:buNone/>
              <a:defRPr sz="1800" b="1"/>
            </a:lvl8pPr>
            <a:lvl9pPr marL="4073469" indent="0">
              <a:buNone/>
              <a:defRPr sz="18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5103078" y="2466370"/>
            <a:ext cx="4440339" cy="4480871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7CB36-7AFD-446C-AB79-11A4D3934496}" type="datetimeFigureOut">
              <a:rPr lang="es-MX" smtClean="0"/>
              <a:t>09/05/2018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8F455-1772-4F9E-B953-54F56DA0A51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633197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7CB36-7AFD-446C-AB79-11A4D3934496}" type="datetimeFigureOut">
              <a:rPr lang="es-MX" smtClean="0"/>
              <a:t>09/05/2018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8F455-1772-4F9E-B953-54F56DA0A51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99027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7CB36-7AFD-446C-AB79-11A4D3934496}" type="datetimeFigureOut">
              <a:rPr lang="es-MX" smtClean="0"/>
              <a:t>09/05/2018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8F455-1772-4F9E-B953-54F56DA0A51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171454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2287" y="309647"/>
            <a:ext cx="3304966" cy="1317797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27590" y="309647"/>
            <a:ext cx="5615825" cy="6637593"/>
          </a:xfrm>
        </p:spPr>
        <p:txBody>
          <a:bodyPr/>
          <a:lstStyle>
            <a:lvl1pPr>
              <a:defRPr sz="3600"/>
            </a:lvl1pPr>
            <a:lvl2pPr>
              <a:defRPr sz="3100"/>
            </a:lvl2pPr>
            <a:lvl3pPr>
              <a:defRPr sz="27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502287" y="1627444"/>
            <a:ext cx="3304966" cy="5319796"/>
          </a:xfrm>
        </p:spPr>
        <p:txBody>
          <a:bodyPr/>
          <a:lstStyle>
            <a:lvl1pPr marL="0" indent="0">
              <a:buNone/>
              <a:defRPr sz="1600"/>
            </a:lvl1pPr>
            <a:lvl2pPr marL="509184" indent="0">
              <a:buNone/>
              <a:defRPr sz="1300"/>
            </a:lvl2pPr>
            <a:lvl3pPr marL="1018367" indent="0">
              <a:buNone/>
              <a:defRPr sz="1100"/>
            </a:lvl3pPr>
            <a:lvl4pPr marL="1527551" indent="0">
              <a:buNone/>
              <a:defRPr sz="1000"/>
            </a:lvl4pPr>
            <a:lvl5pPr marL="2036735" indent="0">
              <a:buNone/>
              <a:defRPr sz="1000"/>
            </a:lvl5pPr>
            <a:lvl6pPr marL="2545918" indent="0">
              <a:buNone/>
              <a:defRPr sz="1000"/>
            </a:lvl6pPr>
            <a:lvl7pPr marL="3055102" indent="0">
              <a:buNone/>
              <a:defRPr sz="1000"/>
            </a:lvl7pPr>
            <a:lvl8pPr marL="3564285" indent="0">
              <a:buNone/>
              <a:defRPr sz="1000"/>
            </a:lvl8pPr>
            <a:lvl9pPr marL="4073469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7CB36-7AFD-446C-AB79-11A4D3934496}" type="datetimeFigureOut">
              <a:rPr lang="es-MX" smtClean="0"/>
              <a:t>09/05/2018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8F455-1772-4F9E-B953-54F56DA0A51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398485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969028" y="5444015"/>
            <a:ext cx="6027420" cy="642697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969028" y="694904"/>
            <a:ext cx="6027420" cy="4666298"/>
          </a:xfrm>
        </p:spPr>
        <p:txBody>
          <a:bodyPr/>
          <a:lstStyle>
            <a:lvl1pPr marL="0" indent="0">
              <a:buNone/>
              <a:defRPr sz="3600"/>
            </a:lvl1pPr>
            <a:lvl2pPr marL="509184" indent="0">
              <a:buNone/>
              <a:defRPr sz="3100"/>
            </a:lvl2pPr>
            <a:lvl3pPr marL="1018367" indent="0">
              <a:buNone/>
              <a:defRPr sz="2700"/>
            </a:lvl3pPr>
            <a:lvl4pPr marL="1527551" indent="0">
              <a:buNone/>
              <a:defRPr sz="2200"/>
            </a:lvl4pPr>
            <a:lvl5pPr marL="2036735" indent="0">
              <a:buNone/>
              <a:defRPr sz="2200"/>
            </a:lvl5pPr>
            <a:lvl6pPr marL="2545918" indent="0">
              <a:buNone/>
              <a:defRPr sz="2200"/>
            </a:lvl6pPr>
            <a:lvl7pPr marL="3055102" indent="0">
              <a:buNone/>
              <a:defRPr sz="2200"/>
            </a:lvl7pPr>
            <a:lvl8pPr marL="3564285" indent="0">
              <a:buNone/>
              <a:defRPr sz="2200"/>
            </a:lvl8pPr>
            <a:lvl9pPr marL="4073469" indent="0">
              <a:buNone/>
              <a:defRPr sz="22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969028" y="6086711"/>
            <a:ext cx="6027420" cy="912736"/>
          </a:xfrm>
        </p:spPr>
        <p:txBody>
          <a:bodyPr/>
          <a:lstStyle>
            <a:lvl1pPr marL="0" indent="0">
              <a:buNone/>
              <a:defRPr sz="1600"/>
            </a:lvl1pPr>
            <a:lvl2pPr marL="509184" indent="0">
              <a:buNone/>
              <a:defRPr sz="1300"/>
            </a:lvl2pPr>
            <a:lvl3pPr marL="1018367" indent="0">
              <a:buNone/>
              <a:defRPr sz="1100"/>
            </a:lvl3pPr>
            <a:lvl4pPr marL="1527551" indent="0">
              <a:buNone/>
              <a:defRPr sz="1000"/>
            </a:lvl4pPr>
            <a:lvl5pPr marL="2036735" indent="0">
              <a:buNone/>
              <a:defRPr sz="1000"/>
            </a:lvl5pPr>
            <a:lvl6pPr marL="2545918" indent="0">
              <a:buNone/>
              <a:defRPr sz="1000"/>
            </a:lvl6pPr>
            <a:lvl7pPr marL="3055102" indent="0">
              <a:buNone/>
              <a:defRPr sz="1000"/>
            </a:lvl7pPr>
            <a:lvl8pPr marL="3564285" indent="0">
              <a:buNone/>
              <a:defRPr sz="1000"/>
            </a:lvl8pPr>
            <a:lvl9pPr marL="4073469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7CB36-7AFD-446C-AB79-11A4D3934496}" type="datetimeFigureOut">
              <a:rPr lang="es-MX" smtClean="0"/>
              <a:t>09/05/2018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8F455-1772-4F9E-B953-54F56DA0A51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07122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502286" y="311447"/>
            <a:ext cx="9041130" cy="1296194"/>
          </a:xfrm>
          <a:prstGeom prst="rect">
            <a:avLst/>
          </a:prstGeom>
        </p:spPr>
        <p:txBody>
          <a:bodyPr vert="horz" lIns="101837" tIns="50918" rIns="101837" bIns="50918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02286" y="1814672"/>
            <a:ext cx="9041130" cy="5132568"/>
          </a:xfrm>
          <a:prstGeom prst="rect">
            <a:avLst/>
          </a:prstGeom>
        </p:spPr>
        <p:txBody>
          <a:bodyPr vert="horz" lIns="101837" tIns="50918" rIns="101837" bIns="50918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502285" y="7208279"/>
            <a:ext cx="2343997" cy="414062"/>
          </a:xfrm>
          <a:prstGeom prst="rect">
            <a:avLst/>
          </a:prstGeom>
        </p:spPr>
        <p:txBody>
          <a:bodyPr vert="horz" lIns="101837" tIns="50918" rIns="101837" bIns="50918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A7CB36-7AFD-446C-AB79-11A4D3934496}" type="datetimeFigureOut">
              <a:rPr lang="es-MX" smtClean="0"/>
              <a:t>09/05/2018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432282" y="7208279"/>
            <a:ext cx="3181138" cy="414062"/>
          </a:xfrm>
          <a:prstGeom prst="rect">
            <a:avLst/>
          </a:prstGeom>
        </p:spPr>
        <p:txBody>
          <a:bodyPr vert="horz" lIns="101837" tIns="50918" rIns="101837" bIns="50918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199418" y="7208279"/>
            <a:ext cx="2343997" cy="414062"/>
          </a:xfrm>
          <a:prstGeom prst="rect">
            <a:avLst/>
          </a:prstGeom>
        </p:spPr>
        <p:txBody>
          <a:bodyPr vert="horz" lIns="101837" tIns="50918" rIns="101837" bIns="50918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C8F455-1772-4F9E-B953-54F56DA0A51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34817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18367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1888" indent="-381888" algn="l" defTabSz="1018367" rtl="0" eaLnBrk="1" latinLnBrk="0" hangingPunct="1">
        <a:spcBef>
          <a:spcPct val="20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27423" indent="-318240" algn="l" defTabSz="1018367" rtl="0" eaLnBrk="1" latinLnBrk="0" hangingPunct="1">
        <a:spcBef>
          <a:spcPct val="20000"/>
        </a:spcBef>
        <a:buFont typeface="Arial" panose="020B0604020202020204" pitchFamily="34" charset="0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72959" indent="-254592" algn="l" defTabSz="1018367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782143" indent="-254592" algn="l" defTabSz="1018367" rtl="0" eaLnBrk="1" latinLnBrk="0" hangingPunct="1">
        <a:spcBef>
          <a:spcPct val="20000"/>
        </a:spcBef>
        <a:buFont typeface="Arial" panose="020B0604020202020204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91326" indent="-254592" algn="l" defTabSz="1018367" rtl="0" eaLnBrk="1" latinLnBrk="0" hangingPunct="1">
        <a:spcBef>
          <a:spcPct val="20000"/>
        </a:spcBef>
        <a:buFont typeface="Arial" panose="020B0604020202020204" pitchFamily="34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800510" indent="-254592" algn="l" defTabSz="1018367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09694" indent="-254592" algn="l" defTabSz="1018367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18877" indent="-254592" algn="l" defTabSz="1018367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28061" indent="-254592" algn="l" defTabSz="1018367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101836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9184" algn="l" defTabSz="101836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8367" algn="l" defTabSz="101836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7551" algn="l" defTabSz="101836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6735" algn="l" defTabSz="101836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5918" algn="l" defTabSz="101836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5102" algn="l" defTabSz="101836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64285" algn="l" defTabSz="101836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73469" algn="l" defTabSz="101836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82877" y="58589"/>
            <a:ext cx="2358554" cy="7632848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5 Rectángulo"/>
          <p:cNvSpPr/>
          <p:nvPr/>
        </p:nvSpPr>
        <p:spPr>
          <a:xfrm>
            <a:off x="2623859" y="72158"/>
            <a:ext cx="2358554" cy="7632848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6 Rectángulo"/>
          <p:cNvSpPr/>
          <p:nvPr/>
        </p:nvSpPr>
        <p:spPr>
          <a:xfrm>
            <a:off x="5094859" y="57333"/>
            <a:ext cx="2358554" cy="7632848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7 Rectángulo"/>
          <p:cNvSpPr/>
          <p:nvPr/>
        </p:nvSpPr>
        <p:spPr>
          <a:xfrm>
            <a:off x="7543131" y="72158"/>
            <a:ext cx="2358554" cy="7632848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72008" y="88050"/>
            <a:ext cx="235855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GPS  TRACKER  MANUAL DEL USUARIO</a:t>
            </a:r>
            <a:endParaRPr kumimoji="0" lang="es-MX" altLang="es-MX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5" name="Imagen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697" y="485267"/>
            <a:ext cx="1191634" cy="723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8 CuadroTexto"/>
          <p:cNvSpPr txBox="1"/>
          <p:nvPr/>
        </p:nvSpPr>
        <p:spPr>
          <a:xfrm>
            <a:off x="72008" y="3312517"/>
            <a:ext cx="2358554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altLang="es-MX" sz="800" b="1" dirty="0">
                <a:solidFill>
                  <a:srgbClr val="FF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GUIA DE USO RAPIDO MEDIANTE SMS</a:t>
            </a:r>
            <a:r>
              <a:rPr lang="es-MX" altLang="es-MX" sz="800" dirty="0">
                <a:solidFill>
                  <a:srgbClr val="FF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(requiere saldo)</a:t>
            </a:r>
            <a:r>
              <a:rPr lang="es-MX" altLang="es-MX" sz="800" dirty="0">
                <a:latin typeface="Arial" pitchFamily="34" charset="0"/>
                <a:ea typeface="Calibri" pitchFamily="34" charset="0"/>
                <a:cs typeface="Arial" pitchFamily="34" charset="0"/>
              </a:rPr>
              <a:t/>
            </a:r>
            <a:br>
              <a:rPr lang="es-MX" altLang="es-MX" sz="800" dirty="0"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es-MX" altLang="es-MX" sz="800" b="1" dirty="0">
                <a:latin typeface="Arial" pitchFamily="34" charset="0"/>
                <a:ea typeface="Calibri" pitchFamily="34" charset="0"/>
                <a:cs typeface="Arial" pitchFamily="34" charset="0"/>
              </a:rPr>
              <a:t>IMPORTANTE: </a:t>
            </a:r>
            <a:r>
              <a:rPr lang="es-MX" altLang="es-MX" sz="800" b="1" u="sng" dirty="0">
                <a:latin typeface="Arial" pitchFamily="34" charset="0"/>
                <a:ea typeface="Calibri" pitchFamily="34" charset="0"/>
                <a:cs typeface="Arial" pitchFamily="34" charset="0"/>
              </a:rPr>
              <a:t>Antes de iniciar pruebe su SIMCARD con un tel</a:t>
            </a:r>
            <a:r>
              <a:rPr lang="es-MX" altLang="es-MX" sz="800" b="1" u="sng" dirty="0">
                <a:ea typeface="Calibri" pitchFamily="34" charset="0"/>
                <a:cs typeface="Arial" pitchFamily="34" charset="0"/>
              </a:rPr>
              <a:t>é</a:t>
            </a:r>
            <a:r>
              <a:rPr lang="es-MX" altLang="es-MX" sz="800" b="1" u="sng" dirty="0">
                <a:latin typeface="Arial" pitchFamily="34" charset="0"/>
                <a:ea typeface="Calibri" pitchFamily="34" charset="0"/>
                <a:cs typeface="Arial" pitchFamily="34" charset="0"/>
              </a:rPr>
              <a:t>fono celular para ver que realmente este enviando y recibiendo SMS y que tenga datos.</a:t>
            </a:r>
            <a:r>
              <a:rPr lang="es-MX" altLang="es-MX" sz="800" dirty="0">
                <a:latin typeface="Arial" pitchFamily="34" charset="0"/>
                <a:ea typeface="Calibri" pitchFamily="34" charset="0"/>
                <a:cs typeface="Arial" pitchFamily="34" charset="0"/>
              </a:rPr>
              <a:t/>
            </a:r>
            <a:br>
              <a:rPr lang="es-MX" altLang="es-MX" sz="800" dirty="0"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es-MX" altLang="es-MX" sz="800" b="1" dirty="0">
                <a:latin typeface="Arial" pitchFamily="34" charset="0"/>
                <a:ea typeface="Calibri" pitchFamily="34" charset="0"/>
                <a:cs typeface="Arial" pitchFamily="34" charset="0"/>
              </a:rPr>
              <a:t>RECUERDE QUE SI NO TIENE CREDITO NO FUNCIONARA EL EQUIPO.</a:t>
            </a:r>
            <a:r>
              <a:rPr lang="es-MX" altLang="es-MX" sz="800" dirty="0">
                <a:latin typeface="Arial" pitchFamily="34" charset="0"/>
                <a:ea typeface="Calibri" pitchFamily="34" charset="0"/>
                <a:cs typeface="Arial" pitchFamily="34" charset="0"/>
              </a:rPr>
              <a:t/>
            </a:r>
            <a:br>
              <a:rPr lang="es-MX" altLang="es-MX" sz="800" dirty="0"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es-MX" altLang="es-MX" sz="800" dirty="0">
                <a:latin typeface="Arial" pitchFamily="34" charset="0"/>
                <a:ea typeface="Calibri" pitchFamily="34" charset="0"/>
                <a:cs typeface="Arial" pitchFamily="34" charset="0"/>
              </a:rPr>
              <a:t>1. Inserte una SIMCARD con saldo en el aparato y con</a:t>
            </a:r>
            <a:r>
              <a:rPr lang="es-MX" altLang="es-MX" sz="800" dirty="0">
                <a:ea typeface="Calibri" pitchFamily="34" charset="0"/>
                <a:cs typeface="Arial" pitchFamily="34" charset="0"/>
              </a:rPr>
              <a:t>é</a:t>
            </a:r>
            <a:r>
              <a:rPr lang="es-MX" altLang="es-MX" sz="800" dirty="0">
                <a:latin typeface="Arial" pitchFamily="34" charset="0"/>
                <a:ea typeface="Calibri" pitchFamily="34" charset="0"/>
                <a:cs typeface="Arial" pitchFamily="34" charset="0"/>
              </a:rPr>
              <a:t>ctelo al puerto OBD</a:t>
            </a:r>
            <a:br>
              <a:rPr lang="es-MX" altLang="es-MX" sz="800" dirty="0"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es-MX" altLang="es-MX" sz="800" dirty="0">
                <a:latin typeface="Arial" pitchFamily="34" charset="0"/>
                <a:ea typeface="Calibri" pitchFamily="34" charset="0"/>
                <a:cs typeface="Arial" pitchFamily="34" charset="0"/>
              </a:rPr>
              <a:t>2. Espere a que el foco azul y el verde se iluminen y dejen de parpadear (el azul significa se</a:t>
            </a:r>
            <a:r>
              <a:rPr lang="es-MX" altLang="es-MX" sz="800" dirty="0">
                <a:ea typeface="Calibri" pitchFamily="34" charset="0"/>
                <a:cs typeface="Arial" pitchFamily="34" charset="0"/>
              </a:rPr>
              <a:t>ñ</a:t>
            </a:r>
            <a:r>
              <a:rPr lang="es-MX" altLang="es-MX" sz="800" dirty="0">
                <a:latin typeface="Arial" pitchFamily="34" charset="0"/>
                <a:ea typeface="Calibri" pitchFamily="34" charset="0"/>
                <a:cs typeface="Arial" pitchFamily="34" charset="0"/>
              </a:rPr>
              <a:t>al GSM y el verde se</a:t>
            </a:r>
            <a:r>
              <a:rPr lang="es-MX" altLang="es-MX" sz="800" dirty="0">
                <a:ea typeface="Calibri" pitchFamily="34" charset="0"/>
                <a:cs typeface="Arial" pitchFamily="34" charset="0"/>
              </a:rPr>
              <a:t>ñ</a:t>
            </a:r>
            <a:r>
              <a:rPr lang="es-MX" altLang="es-MX" sz="800" dirty="0">
                <a:latin typeface="Arial" pitchFamily="34" charset="0"/>
                <a:ea typeface="Calibri" pitchFamily="34" charset="0"/>
                <a:cs typeface="Arial" pitchFamily="34" charset="0"/>
              </a:rPr>
              <a:t>al GPS)</a:t>
            </a:r>
            <a:br>
              <a:rPr lang="es-MX" altLang="es-MX" sz="800" dirty="0"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es-MX" altLang="es-MX" sz="800" dirty="0">
                <a:latin typeface="Arial" pitchFamily="34" charset="0"/>
                <a:ea typeface="Calibri" pitchFamily="34" charset="0"/>
                <a:cs typeface="Arial" pitchFamily="34" charset="0"/>
              </a:rPr>
              <a:t>3. Llame al n</a:t>
            </a:r>
            <a:r>
              <a:rPr lang="es-MX" altLang="es-MX" sz="800" dirty="0">
                <a:ea typeface="Calibri" pitchFamily="34" charset="0"/>
                <a:cs typeface="Arial" pitchFamily="34" charset="0"/>
              </a:rPr>
              <a:t>ú</a:t>
            </a:r>
            <a:r>
              <a:rPr lang="es-MX" altLang="es-MX" sz="800" dirty="0">
                <a:latin typeface="Arial" pitchFamily="34" charset="0"/>
                <a:ea typeface="Calibri" pitchFamily="34" charset="0"/>
                <a:cs typeface="Arial" pitchFamily="34" charset="0"/>
              </a:rPr>
              <a:t>mero de la SIMCARD y recibir</a:t>
            </a:r>
            <a:r>
              <a:rPr lang="es-MX" altLang="es-MX" sz="800" dirty="0">
                <a:ea typeface="Calibri" pitchFamily="34" charset="0"/>
                <a:cs typeface="Arial" pitchFamily="34" charset="0"/>
              </a:rPr>
              <a:t>á</a:t>
            </a:r>
            <a:r>
              <a:rPr lang="es-MX" altLang="es-MX" sz="800" dirty="0">
                <a:latin typeface="Arial" pitchFamily="34" charset="0"/>
                <a:ea typeface="Calibri" pitchFamily="34" charset="0"/>
                <a:cs typeface="Arial" pitchFamily="34" charset="0"/>
              </a:rPr>
              <a:t> la ubicaci</a:t>
            </a:r>
            <a:r>
              <a:rPr lang="es-MX" altLang="es-MX" sz="800" dirty="0">
                <a:ea typeface="Calibri" pitchFamily="34" charset="0"/>
                <a:cs typeface="Arial" pitchFamily="34" charset="0"/>
              </a:rPr>
              <a:t>ó</a:t>
            </a:r>
            <a:r>
              <a:rPr lang="es-MX" altLang="es-MX" sz="800" dirty="0">
                <a:latin typeface="Arial" pitchFamily="34" charset="0"/>
                <a:ea typeface="Calibri" pitchFamily="34" charset="0"/>
                <a:cs typeface="Arial" pitchFamily="34" charset="0"/>
              </a:rPr>
              <a:t>n mediante un SMS que le enviara su dispositivo </a:t>
            </a:r>
            <a:br>
              <a:rPr lang="es-MX" altLang="es-MX" sz="800" dirty="0"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es-MX" altLang="es-MX" sz="800" dirty="0">
                <a:latin typeface="Arial" pitchFamily="34" charset="0"/>
                <a:ea typeface="Calibri" pitchFamily="34" charset="0"/>
                <a:cs typeface="Arial" pitchFamily="34" charset="0"/>
              </a:rPr>
              <a:t/>
            </a:r>
            <a:br>
              <a:rPr lang="es-MX" altLang="es-MX" sz="800" dirty="0">
                <a:latin typeface="Arial" pitchFamily="34" charset="0"/>
                <a:ea typeface="Calibri" pitchFamily="34" charset="0"/>
                <a:cs typeface="Arial" pitchFamily="34" charset="0"/>
              </a:rPr>
            </a:br>
            <a:endParaRPr lang="es-MX" altLang="es-MX" sz="800" dirty="0">
              <a:latin typeface="Arial" pitchFamily="34" charset="0"/>
              <a:cs typeface="Arial" pitchFamily="34" charset="0"/>
            </a:endParaRPr>
          </a:p>
          <a:p>
            <a:pPr lvl="0" algn="just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altLang="es-MX" sz="800" b="1" dirty="0">
                <a:solidFill>
                  <a:srgbClr val="FF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GUIA USO RAPIDO DE PLATAFORMA </a:t>
            </a:r>
            <a:r>
              <a:rPr lang="es-MX" altLang="es-MX" sz="800" dirty="0">
                <a:solidFill>
                  <a:srgbClr val="FF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(requiere saldo y datos)</a:t>
            </a:r>
            <a:r>
              <a:rPr lang="es-MX" altLang="es-MX" sz="800" dirty="0">
                <a:latin typeface="Arial" pitchFamily="34" charset="0"/>
                <a:ea typeface="Calibri" pitchFamily="34" charset="0"/>
                <a:cs typeface="Arial" pitchFamily="34" charset="0"/>
              </a:rPr>
              <a:t/>
            </a:r>
            <a:br>
              <a:rPr lang="es-MX" altLang="es-MX" sz="800" dirty="0"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es-MX" altLang="es-MX" sz="800" dirty="0">
                <a:latin typeface="Arial" pitchFamily="34" charset="0"/>
                <a:ea typeface="Calibri" pitchFamily="34" charset="0"/>
                <a:cs typeface="Arial" pitchFamily="34" charset="0"/>
              </a:rPr>
              <a:t>4. Termine satisfactoriamente el paso 1,2 y 3</a:t>
            </a:r>
            <a:br>
              <a:rPr lang="es-MX" altLang="es-MX" sz="800" dirty="0"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es-MX" altLang="es-MX" sz="800" dirty="0">
                <a:latin typeface="Arial" pitchFamily="34" charset="0"/>
                <a:ea typeface="Calibri" pitchFamily="34" charset="0"/>
                <a:cs typeface="Arial" pitchFamily="34" charset="0"/>
              </a:rPr>
              <a:t>5. Ingrese a la p</a:t>
            </a:r>
            <a:r>
              <a:rPr lang="es-MX" altLang="es-MX" sz="800" dirty="0">
                <a:ea typeface="Calibri" pitchFamily="34" charset="0"/>
                <a:cs typeface="Arial" pitchFamily="34" charset="0"/>
              </a:rPr>
              <a:t>á</a:t>
            </a:r>
            <a:r>
              <a:rPr lang="es-MX" altLang="es-MX" sz="800" dirty="0">
                <a:latin typeface="Arial" pitchFamily="34" charset="0"/>
                <a:ea typeface="Calibri" pitchFamily="34" charset="0"/>
                <a:cs typeface="Arial" pitchFamily="34" charset="0"/>
              </a:rPr>
              <a:t>gina http://www.gps110.org  y seleccione el idioma English</a:t>
            </a:r>
            <a:br>
              <a:rPr lang="es-MX" altLang="es-MX" sz="800" dirty="0"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es-MX" altLang="es-MX" sz="800" dirty="0">
                <a:latin typeface="Arial" pitchFamily="34" charset="0"/>
                <a:ea typeface="Calibri" pitchFamily="34" charset="0"/>
                <a:cs typeface="Arial" pitchFamily="34" charset="0"/>
              </a:rPr>
              <a:t>6. En la pesta</a:t>
            </a:r>
            <a:r>
              <a:rPr lang="es-MX" altLang="es-MX" sz="800" dirty="0">
                <a:ea typeface="Calibri" pitchFamily="34" charset="0"/>
                <a:cs typeface="Arial" pitchFamily="34" charset="0"/>
              </a:rPr>
              <a:t>ñ</a:t>
            </a:r>
            <a:r>
              <a:rPr lang="es-MX" altLang="es-MX" sz="800" dirty="0">
                <a:latin typeface="Arial" pitchFamily="34" charset="0"/>
                <a:ea typeface="Calibri" pitchFamily="34" charset="0"/>
                <a:cs typeface="Arial" pitchFamily="34" charset="0"/>
              </a:rPr>
              <a:t>a de ID/IMEI anote su n</a:t>
            </a:r>
            <a:r>
              <a:rPr lang="es-MX" altLang="es-MX" sz="800" dirty="0">
                <a:ea typeface="Calibri" pitchFamily="34" charset="0"/>
                <a:cs typeface="Arial" pitchFamily="34" charset="0"/>
              </a:rPr>
              <a:t>ú</a:t>
            </a:r>
            <a:r>
              <a:rPr lang="es-MX" altLang="es-MX" sz="800" dirty="0">
                <a:latin typeface="Arial" pitchFamily="34" charset="0"/>
                <a:ea typeface="Calibri" pitchFamily="34" charset="0"/>
                <a:cs typeface="Arial" pitchFamily="34" charset="0"/>
              </a:rPr>
              <a:t>mero de IMEI que viene adherido a su dispositivo, y como </a:t>
            </a:r>
            <a:r>
              <a:rPr lang="es-MX" altLang="es-MX" sz="800" dirty="0" err="1">
                <a:latin typeface="Arial" pitchFamily="34" charset="0"/>
                <a:ea typeface="Calibri" pitchFamily="34" charset="0"/>
                <a:cs typeface="Arial" pitchFamily="34" charset="0"/>
              </a:rPr>
              <a:t>Password</a:t>
            </a:r>
            <a:r>
              <a:rPr lang="es-MX" altLang="es-MX" sz="800" dirty="0">
                <a:latin typeface="Arial" pitchFamily="34" charset="0"/>
                <a:ea typeface="Calibri" pitchFamily="34" charset="0"/>
                <a:cs typeface="Arial" pitchFamily="34" charset="0"/>
              </a:rPr>
              <a:t> utiliza la contrase</a:t>
            </a:r>
            <a:r>
              <a:rPr lang="es-MX" altLang="es-MX" sz="800" dirty="0">
                <a:ea typeface="Calibri" pitchFamily="34" charset="0"/>
                <a:cs typeface="Arial" pitchFamily="34" charset="0"/>
              </a:rPr>
              <a:t>ñ</a:t>
            </a:r>
            <a:r>
              <a:rPr lang="es-MX" altLang="es-MX" sz="800" dirty="0">
                <a:latin typeface="Arial" pitchFamily="34" charset="0"/>
                <a:ea typeface="Calibri" pitchFamily="34" charset="0"/>
                <a:cs typeface="Arial" pitchFamily="34" charset="0"/>
              </a:rPr>
              <a:t>a </a:t>
            </a:r>
            <a:r>
              <a:rPr lang="es-MX" altLang="es-MX" sz="800" i="1" dirty="0">
                <a:latin typeface="Arial" pitchFamily="34" charset="0"/>
                <a:ea typeface="Calibri" pitchFamily="34" charset="0"/>
                <a:cs typeface="Arial" pitchFamily="34" charset="0"/>
              </a:rPr>
              <a:t>123456</a:t>
            </a:r>
            <a:r>
              <a:rPr lang="es-MX" altLang="es-MX" sz="800" dirty="0">
                <a:latin typeface="Arial" pitchFamily="34" charset="0"/>
                <a:ea typeface="Calibri" pitchFamily="34" charset="0"/>
                <a:cs typeface="Arial" pitchFamily="34" charset="0"/>
              </a:rPr>
              <a:t/>
            </a:r>
            <a:br>
              <a:rPr lang="es-MX" altLang="es-MX" sz="800" dirty="0"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es-MX" altLang="es-MX" sz="800" dirty="0">
                <a:latin typeface="Arial" pitchFamily="34" charset="0"/>
                <a:ea typeface="Calibri" pitchFamily="34" charset="0"/>
                <a:cs typeface="Arial" pitchFamily="34" charset="0"/>
              </a:rPr>
              <a:t>7. Si la SIMCARD tiene saldo, y las luces azules (tel</a:t>
            </a:r>
            <a:r>
              <a:rPr lang="es-MX" altLang="es-MX" sz="800" dirty="0">
                <a:ea typeface="Calibri" pitchFamily="34" charset="0"/>
                <a:cs typeface="Arial" pitchFamily="34" charset="0"/>
              </a:rPr>
              <a:t>é</a:t>
            </a:r>
            <a:r>
              <a:rPr lang="es-MX" altLang="es-MX" sz="800" dirty="0">
                <a:latin typeface="Arial" pitchFamily="34" charset="0"/>
                <a:ea typeface="Calibri" pitchFamily="34" charset="0"/>
                <a:cs typeface="Arial" pitchFamily="34" charset="0"/>
              </a:rPr>
              <a:t>fono) y verde (</a:t>
            </a:r>
            <a:r>
              <a:rPr lang="es-MX" altLang="es-MX" sz="800" dirty="0" err="1">
                <a:latin typeface="Arial" pitchFamily="34" charset="0"/>
                <a:ea typeface="Calibri" pitchFamily="34" charset="0"/>
                <a:cs typeface="Arial" pitchFamily="34" charset="0"/>
              </a:rPr>
              <a:t>gps</a:t>
            </a:r>
            <a:r>
              <a:rPr lang="es-MX" altLang="es-MX" sz="800" dirty="0">
                <a:latin typeface="Arial" pitchFamily="34" charset="0"/>
                <a:ea typeface="Calibri" pitchFamily="34" charset="0"/>
                <a:cs typeface="Arial" pitchFamily="34" charset="0"/>
              </a:rPr>
              <a:t>) est</a:t>
            </a:r>
            <a:r>
              <a:rPr lang="es-MX" altLang="es-MX" sz="800" dirty="0">
                <a:ea typeface="Calibri" pitchFamily="34" charset="0"/>
                <a:cs typeface="Arial" pitchFamily="34" charset="0"/>
              </a:rPr>
              <a:t>á</a:t>
            </a:r>
            <a:r>
              <a:rPr lang="es-MX" altLang="es-MX" sz="800" dirty="0">
                <a:latin typeface="Arial" pitchFamily="34" charset="0"/>
                <a:ea typeface="Calibri" pitchFamily="34" charset="0"/>
                <a:cs typeface="Arial" pitchFamily="34" charset="0"/>
              </a:rPr>
              <a:t>n encendidas deber</a:t>
            </a:r>
            <a:r>
              <a:rPr lang="es-MX" altLang="es-MX" sz="800" dirty="0">
                <a:ea typeface="Calibri" pitchFamily="34" charset="0"/>
                <a:cs typeface="Arial" pitchFamily="34" charset="0"/>
              </a:rPr>
              <a:t>á</a:t>
            </a:r>
            <a:r>
              <a:rPr lang="es-MX" altLang="es-MX" sz="800" dirty="0">
                <a:latin typeface="Arial" pitchFamily="34" charset="0"/>
                <a:ea typeface="Calibri" pitchFamily="34" charset="0"/>
                <a:cs typeface="Arial" pitchFamily="34" charset="0"/>
              </a:rPr>
              <a:t> poder ver su veh</a:t>
            </a:r>
            <a:r>
              <a:rPr lang="es-MX" altLang="es-MX" sz="800" dirty="0">
                <a:ea typeface="Calibri" pitchFamily="34" charset="0"/>
                <a:cs typeface="Arial" pitchFamily="34" charset="0"/>
              </a:rPr>
              <a:t>í</a:t>
            </a:r>
            <a:r>
              <a:rPr lang="es-MX" altLang="es-MX" sz="800" dirty="0">
                <a:latin typeface="Arial" pitchFamily="34" charset="0"/>
                <a:ea typeface="Calibri" pitchFamily="34" charset="0"/>
                <a:cs typeface="Arial" pitchFamily="34" charset="0"/>
              </a:rPr>
              <a:t>culo en la plataforma, si a</a:t>
            </a:r>
            <a:r>
              <a:rPr lang="es-MX" altLang="es-MX" sz="800" dirty="0">
                <a:ea typeface="Calibri" pitchFamily="34" charset="0"/>
                <a:cs typeface="Arial" pitchFamily="34" charset="0"/>
              </a:rPr>
              <a:t>ú</a:t>
            </a:r>
            <a:r>
              <a:rPr lang="es-MX" altLang="es-MX" sz="800" dirty="0">
                <a:latin typeface="Arial" pitchFamily="34" charset="0"/>
                <a:ea typeface="Calibri" pitchFamily="34" charset="0"/>
                <a:cs typeface="Arial" pitchFamily="34" charset="0"/>
              </a:rPr>
              <a:t>n no lo puede visualizar en la plataforma posiblemente no est</a:t>
            </a:r>
            <a:r>
              <a:rPr lang="es-MX" altLang="es-MX" sz="800" dirty="0">
                <a:ea typeface="Calibri" pitchFamily="34" charset="0"/>
                <a:cs typeface="Arial" pitchFamily="34" charset="0"/>
              </a:rPr>
              <a:t>á</a:t>
            </a:r>
            <a:r>
              <a:rPr lang="es-MX" altLang="es-MX" sz="800" dirty="0">
                <a:latin typeface="Arial" pitchFamily="34" charset="0"/>
                <a:ea typeface="Calibri" pitchFamily="34" charset="0"/>
                <a:cs typeface="Arial" pitchFamily="34" charset="0"/>
              </a:rPr>
              <a:t> bien configurado el servidor y puerto de su Rastreador, revise la secci</a:t>
            </a:r>
            <a:r>
              <a:rPr lang="es-MX" altLang="es-MX" sz="800" dirty="0">
                <a:ea typeface="Calibri" pitchFamily="34" charset="0"/>
                <a:cs typeface="Arial" pitchFamily="34" charset="0"/>
              </a:rPr>
              <a:t>ó</a:t>
            </a:r>
            <a:r>
              <a:rPr lang="es-MX" altLang="es-MX" sz="800" dirty="0">
                <a:latin typeface="Arial" pitchFamily="34" charset="0"/>
                <a:ea typeface="Calibri" pitchFamily="34" charset="0"/>
                <a:cs typeface="Arial" pitchFamily="34" charset="0"/>
              </a:rPr>
              <a:t>n de problemas y respuestas al final de este documento. </a:t>
            </a:r>
            <a:endParaRPr lang="es-MX" dirty="0"/>
          </a:p>
        </p:txBody>
      </p:sp>
      <p:sp>
        <p:nvSpPr>
          <p:cNvPr id="10" name="9 CuadroTexto"/>
          <p:cNvSpPr txBox="1"/>
          <p:nvPr/>
        </p:nvSpPr>
        <p:spPr>
          <a:xfrm>
            <a:off x="2592288" y="144165"/>
            <a:ext cx="23585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dirty="0"/>
          </a:p>
        </p:txBody>
      </p:sp>
      <p:pic>
        <p:nvPicPr>
          <p:cNvPr id="1029" name="Imagen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EEF3FA"/>
              </a:clrFrom>
              <a:clrTo>
                <a:srgbClr val="EEF3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8875" y="1292845"/>
            <a:ext cx="154305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Imagen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6198" y="3892841"/>
            <a:ext cx="1708990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2581852" y="101161"/>
            <a:ext cx="2440998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APLICACI</a:t>
            </a:r>
            <a:r>
              <a:rPr kumimoji="0" lang="es-MX" altLang="es-MX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MX" altLang="es-MX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</a:t>
            </a:r>
            <a:r>
              <a:rPr kumimoji="0" lang="es-MX" altLang="es-MX" sz="9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s-MX" altLang="es-MX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de CELULAR: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“Android” e “</a:t>
            </a:r>
            <a:r>
              <a:rPr lang="es-MX" altLang="es-MX" sz="900" b="1" dirty="0" err="1">
                <a:latin typeface="Arial" pitchFamily="34" charset="0"/>
                <a:ea typeface="Calibri" pitchFamily="34" charset="0"/>
                <a:cs typeface="Arial" pitchFamily="34" charset="0"/>
              </a:rPr>
              <a:t>I</a:t>
            </a:r>
            <a:r>
              <a:rPr kumimoji="0" lang="es-MX" altLang="es-MX" sz="9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os</a:t>
            </a:r>
            <a:r>
              <a:rPr kumimoji="0" lang="es-MX" altLang="es-MX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”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altLang="es-MX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Escanee el siguiente c</a:t>
            </a:r>
            <a:r>
              <a:rPr kumimoji="0" lang="es-MX" altLang="es-MX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MX" altLang="es-MX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digo QR para entrar a la pagina donde podr</a:t>
            </a:r>
            <a:r>
              <a:rPr kumimoji="0" lang="es-MX" altLang="es-MX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á</a:t>
            </a:r>
            <a:r>
              <a:rPr kumimoji="0" lang="es-MX" altLang="es-MX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descargar la aplicaci</a:t>
            </a:r>
            <a:r>
              <a:rPr kumimoji="0" lang="es-MX" altLang="es-MX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MX" altLang="es-MX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para </a:t>
            </a:r>
            <a:r>
              <a:rPr kumimoji="0" lang="es-MX" altLang="es-MX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andoid</a:t>
            </a:r>
            <a:r>
              <a:rPr kumimoji="0" lang="es-MX" altLang="es-MX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o iPhone seg</a:t>
            </a:r>
            <a:r>
              <a:rPr kumimoji="0" lang="es-MX" altLang="es-MX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ú</a:t>
            </a:r>
            <a:r>
              <a:rPr kumimoji="0" lang="es-MX" altLang="es-MX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necesite. (tambi</a:t>
            </a:r>
            <a:r>
              <a:rPr kumimoji="0" lang="es-MX" altLang="es-MX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é</a:t>
            </a:r>
            <a:r>
              <a:rPr kumimoji="0" lang="es-MX" altLang="es-MX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puede descargarlo en Android de la </a:t>
            </a:r>
            <a:r>
              <a:rPr kumimoji="0" lang="es-MX" altLang="es-MX" sz="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PLAY STORE</a:t>
            </a:r>
            <a:r>
              <a:rPr kumimoji="0" lang="es-MX" altLang="es-MX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, buscando a la aplicaci</a:t>
            </a:r>
            <a:r>
              <a:rPr kumimoji="0" lang="es-MX" altLang="es-MX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MX" altLang="es-MX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</a:t>
            </a:r>
            <a:r>
              <a:rPr kumimoji="0" lang="es-MX" altLang="es-MX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“</a:t>
            </a:r>
            <a:r>
              <a:rPr kumimoji="0" lang="es-MX" altLang="es-MX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DAGPS</a:t>
            </a:r>
            <a:r>
              <a:rPr kumimoji="0" lang="es-MX" altLang="es-MX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”</a:t>
            </a:r>
            <a:endParaRPr kumimoji="0" lang="es-MX" altLang="es-MX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 rot="10800000" flipV="1">
            <a:off x="2578390" y="2732390"/>
            <a:ext cx="2404022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Una vez instalada la aplicaci</a:t>
            </a:r>
            <a:r>
              <a:rPr kumimoji="0" lang="es-MX" altLang="es-MX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MX" altLang="es-MX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(DAGPS), seleccione IMEI </a:t>
            </a:r>
            <a:r>
              <a:rPr kumimoji="0" lang="es-MX" altLang="es-MX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login</a:t>
            </a:r>
            <a:r>
              <a:rPr kumimoji="0" lang="es-MX" altLang="es-MX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y como nombre de usuario ponga su n</a:t>
            </a:r>
            <a:r>
              <a:rPr kumimoji="0" lang="es-MX" altLang="es-MX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ú</a:t>
            </a:r>
            <a:r>
              <a:rPr kumimoji="0" lang="es-MX" altLang="es-MX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mero de IMEI el cual encontrara pegado en el dispositivo o lo puede averiguar enviando un SMS con el texto </a:t>
            </a:r>
            <a:r>
              <a:rPr kumimoji="0" lang="es-MX" altLang="es-MX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imei+password</a:t>
            </a:r>
            <a:r>
              <a:rPr kumimoji="0" lang="es-MX" altLang="es-MX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(imei123456) , y la contrase</a:t>
            </a:r>
            <a:r>
              <a:rPr kumimoji="0" lang="es-MX" altLang="es-MX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ñ</a:t>
            </a:r>
            <a:r>
              <a:rPr kumimoji="0" lang="es-MX" altLang="es-MX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 por default de la plataforma es 123456  y despu</a:t>
            </a:r>
            <a:r>
              <a:rPr kumimoji="0" lang="es-MX" altLang="es-MX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é</a:t>
            </a:r>
            <a:r>
              <a:rPr kumimoji="0" lang="es-MX" altLang="es-MX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s de </a:t>
            </a:r>
            <a:r>
              <a:rPr kumimoji="0" lang="es-MX" altLang="es-MX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click</a:t>
            </a:r>
            <a:r>
              <a:rPr kumimoji="0" lang="es-MX" altLang="es-MX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en el bot</a:t>
            </a:r>
            <a:r>
              <a:rPr kumimoji="0" lang="es-MX" altLang="es-MX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MX" altLang="es-MX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Log In. </a:t>
            </a:r>
            <a:endParaRPr kumimoji="0" lang="es-MX" altLang="es-MX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Rectangle 8"/>
          <p:cNvSpPr>
            <a:spLocks noChangeArrowheads="1"/>
          </p:cNvSpPr>
          <p:nvPr/>
        </p:nvSpPr>
        <p:spPr bwMode="auto">
          <a:xfrm>
            <a:off x="2571417" y="5097621"/>
            <a:ext cx="2451433" cy="2554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Ahora podr</a:t>
            </a:r>
            <a:r>
              <a:rPr kumimoji="0" lang="es-MX" altLang="es-MX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á</a:t>
            </a:r>
            <a:r>
              <a:rPr kumimoji="0" lang="es-MX" altLang="es-MX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ver la ubicaci</a:t>
            </a:r>
            <a:r>
              <a:rPr kumimoji="0" lang="es-MX" altLang="es-MX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MX" altLang="es-MX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de su equipo en tiempo real, as</a:t>
            </a:r>
            <a:r>
              <a:rPr kumimoji="0" lang="es-MX" altLang="es-MX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í</a:t>
            </a:r>
            <a:r>
              <a:rPr kumimoji="0" lang="es-MX" altLang="es-MX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como recibir las notificaciones que tenga configuradas en tiempo real en su tel</a:t>
            </a:r>
            <a:r>
              <a:rPr kumimoji="0" lang="es-MX" altLang="es-MX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é</a:t>
            </a:r>
            <a:r>
              <a:rPr kumimoji="0" lang="es-MX" altLang="es-MX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fono celular.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altLang="es-MX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Usuario Administrativo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/>
            </a:r>
            <a:br>
              <a:rPr kumimoji="0" lang="es-MX" altLang="es-MX" sz="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kumimoji="0" lang="es-MX" altLang="es-MX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Si cuenta con un usuario administrativo podr</a:t>
            </a:r>
            <a:r>
              <a:rPr kumimoji="0" lang="es-MX" altLang="es-MX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á</a:t>
            </a:r>
            <a:r>
              <a:rPr kumimoji="0" lang="es-MX" altLang="es-MX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ingresar a la plataforma desde la aplicaci</a:t>
            </a:r>
            <a:r>
              <a:rPr kumimoji="0" lang="es-MX" altLang="es-MX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MX" altLang="es-MX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ingresando el usuario que se le proporciono desde la aplicaci</a:t>
            </a:r>
            <a:r>
              <a:rPr kumimoji="0" lang="es-MX" altLang="es-MX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MX" altLang="es-MX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iniciando sesi</a:t>
            </a:r>
            <a:r>
              <a:rPr kumimoji="0" lang="es-MX" altLang="es-MX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MX" altLang="es-MX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en la opci</a:t>
            </a:r>
            <a:r>
              <a:rPr kumimoji="0" lang="es-MX" altLang="es-MX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MX" altLang="es-MX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</a:t>
            </a:r>
            <a:r>
              <a:rPr kumimoji="0" lang="es-MX" altLang="es-MX" sz="800" b="0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Account</a:t>
            </a:r>
            <a:r>
              <a:rPr kumimoji="0" lang="es-MX" altLang="es-MX" sz="8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s-MX" altLang="es-MX" sz="800" b="0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login</a:t>
            </a:r>
            <a:r>
              <a:rPr kumimoji="0" lang="es-MX" altLang="es-MX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. Ahora podr</a:t>
            </a:r>
            <a:r>
              <a:rPr kumimoji="0" lang="es-MX" altLang="es-MX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á</a:t>
            </a:r>
            <a:r>
              <a:rPr kumimoji="0" lang="es-MX" altLang="es-MX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ver la ubicaci</a:t>
            </a:r>
            <a:r>
              <a:rPr kumimoji="0" lang="es-MX" altLang="es-MX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MX" altLang="es-MX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n, as</a:t>
            </a:r>
            <a:r>
              <a:rPr kumimoji="0" lang="es-MX" altLang="es-MX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í</a:t>
            </a:r>
            <a:r>
              <a:rPr kumimoji="0" lang="es-MX" altLang="es-MX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como definir par</a:t>
            </a:r>
            <a:r>
              <a:rPr kumimoji="0" lang="es-MX" altLang="es-MX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á</a:t>
            </a:r>
            <a:r>
              <a:rPr kumimoji="0" lang="es-MX" altLang="es-MX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metros de cualquiera de los dispositivos ligados a su cuenta desde la pesta</a:t>
            </a:r>
            <a:r>
              <a:rPr kumimoji="0" lang="es-MX" altLang="es-MX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ñ</a:t>
            </a:r>
            <a:r>
              <a:rPr kumimoji="0" lang="es-MX" altLang="es-MX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 </a:t>
            </a:r>
            <a:r>
              <a:rPr kumimoji="0" lang="es-MX" altLang="es-MX" sz="800" b="0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Vehicle</a:t>
            </a:r>
            <a:r>
              <a:rPr kumimoji="0" lang="es-MX" altLang="es-MX" sz="8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s-MX" altLang="es-MX" sz="800" b="0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list</a:t>
            </a:r>
            <a:r>
              <a:rPr kumimoji="0" lang="es-MX" altLang="es-MX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. Podr</a:t>
            </a:r>
            <a:r>
              <a:rPr kumimoji="0" lang="es-MX" altLang="es-MX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á</a:t>
            </a:r>
            <a:r>
              <a:rPr kumimoji="0" lang="es-MX" altLang="es-MX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escuchar las notificaciones y alarmas de todos los rastreadores. </a:t>
            </a:r>
            <a:br>
              <a:rPr kumimoji="0" lang="es-MX" altLang="es-MX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kumimoji="0" lang="es-MX" altLang="es-MX" sz="8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*Puede monitorear como administrador, independientemente de que en ese mismo momento un usuario este monitoreando su equipo individualmente.</a:t>
            </a:r>
            <a:endParaRPr kumimoji="0" lang="es-MX" altLang="es-MX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6" name="Imagen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4858" y="301515"/>
            <a:ext cx="1377593" cy="967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Imagen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2452" y="301515"/>
            <a:ext cx="980962" cy="994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Imagen 15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r="25913" b="-1"/>
          <a:stretch/>
        </p:blipFill>
        <p:spPr bwMode="auto">
          <a:xfrm>
            <a:off x="5078000" y="4337749"/>
            <a:ext cx="2375414" cy="126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Imagen 12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46" t="35744"/>
          <a:stretch/>
        </p:blipFill>
        <p:spPr bwMode="auto">
          <a:xfrm>
            <a:off x="5321197" y="6552877"/>
            <a:ext cx="1995589" cy="1066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5101792" y="49639"/>
            <a:ext cx="244133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9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PLATAFORMA</a:t>
            </a:r>
            <a:endParaRPr kumimoji="0" lang="es-MX" altLang="es-MX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0" y="1085850"/>
            <a:ext cx="100457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es-MX" altLang="es-MX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5094858" y="1396751"/>
            <a:ext cx="2448273" cy="2800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Podr</a:t>
            </a:r>
            <a:r>
              <a:rPr kumimoji="0" lang="es-MX" altLang="es-MX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á</a:t>
            </a:r>
            <a:r>
              <a:rPr kumimoji="0" lang="es-MX" altLang="es-MX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s-MX" altLang="es-MX" sz="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accesar</a:t>
            </a:r>
            <a:r>
              <a:rPr kumimoji="0" lang="es-MX" altLang="es-MX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a la plataforma desde cualquier computadora o dispositivo celular iPhone o Android entrando a la pagina: </a:t>
            </a:r>
            <a:r>
              <a:rPr kumimoji="0" lang="es-MX" altLang="es-MX" sz="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http://www.gps110.org </a:t>
            </a:r>
            <a:r>
              <a:rPr kumimoji="0" lang="es-MX" altLang="es-MX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pudiendo seleccionar la vista para PC o para Celular (</a:t>
            </a:r>
            <a:r>
              <a:rPr kumimoji="0" lang="es-MX" altLang="es-MX" sz="8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Mobile </a:t>
            </a:r>
            <a:r>
              <a:rPr kumimoji="0" lang="es-MX" altLang="es-MX" sz="800" b="0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client</a:t>
            </a:r>
            <a:r>
              <a:rPr kumimoji="0" lang="es-MX" altLang="es-MX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). Actualmente estamos trabajando en la traducci</a:t>
            </a:r>
            <a:r>
              <a:rPr kumimoji="0" lang="es-MX" altLang="es-MX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MX" altLang="es-MX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de la misma al idioma espa</a:t>
            </a:r>
            <a:r>
              <a:rPr kumimoji="0" lang="es-MX" altLang="es-MX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ñ</a:t>
            </a:r>
            <a:r>
              <a:rPr kumimoji="0" lang="es-MX" altLang="es-MX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ol mientras tanto puede seleccionar idioma ingles. Tambi</a:t>
            </a:r>
            <a:r>
              <a:rPr kumimoji="0" lang="es-MX" altLang="es-MX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é</a:t>
            </a:r>
            <a:r>
              <a:rPr kumimoji="0" lang="es-MX" altLang="es-MX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desde esta p</a:t>
            </a:r>
            <a:r>
              <a:rPr kumimoji="0" lang="es-MX" altLang="es-MX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á</a:t>
            </a:r>
            <a:r>
              <a:rPr kumimoji="0" lang="es-MX" altLang="es-MX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gina podr</a:t>
            </a:r>
            <a:r>
              <a:rPr kumimoji="0" lang="es-MX" altLang="es-MX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á</a:t>
            </a:r>
            <a:r>
              <a:rPr kumimoji="0" lang="es-MX" altLang="es-MX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descargar las aplicaciones tanto para IPHONE como para ANDROID.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/>
            </a:r>
            <a:br>
              <a:rPr kumimoji="0" lang="es-MX" altLang="es-MX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kumimoji="0" lang="es-MX" altLang="es-MX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Una vez en la plataforma deber</a:t>
            </a:r>
            <a:r>
              <a:rPr kumimoji="0" lang="es-MX" altLang="es-MX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á</a:t>
            </a:r>
            <a:r>
              <a:rPr kumimoji="0" lang="es-MX" altLang="es-MX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seleccionar la pesta</a:t>
            </a:r>
            <a:r>
              <a:rPr kumimoji="0" lang="es-MX" altLang="es-MX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ñ</a:t>
            </a:r>
            <a:r>
              <a:rPr kumimoji="0" lang="es-MX" altLang="es-MX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 ID/IMEI y en la parte de ID/IMEI escribir el n</a:t>
            </a:r>
            <a:r>
              <a:rPr kumimoji="0" lang="es-MX" altLang="es-MX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ú</a:t>
            </a:r>
            <a:r>
              <a:rPr kumimoji="0" lang="es-MX" altLang="es-MX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mero IMEI que viene adherido a su rastreador y como contrase</a:t>
            </a:r>
            <a:r>
              <a:rPr kumimoji="0" lang="es-MX" altLang="es-MX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ñ</a:t>
            </a:r>
            <a:r>
              <a:rPr kumimoji="0" lang="es-MX" altLang="es-MX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 utilizar 123456 que es la contrase</a:t>
            </a:r>
            <a:r>
              <a:rPr kumimoji="0" lang="es-MX" altLang="es-MX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ñ</a:t>
            </a:r>
            <a:r>
              <a:rPr kumimoji="0" lang="es-MX" altLang="es-MX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 por default de la plataforma la cual ya dentro de la misma podr</a:t>
            </a:r>
            <a:r>
              <a:rPr kumimoji="0" lang="es-MX" altLang="es-MX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á</a:t>
            </a:r>
            <a:r>
              <a:rPr kumimoji="0" lang="es-MX" altLang="es-MX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modificar. </a:t>
            </a:r>
            <a:endParaRPr kumimoji="0" lang="es-MX" altLang="es-MX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En la plataforma usted encontrara diversas opciones como: ubicaci</a:t>
            </a:r>
            <a:r>
              <a:rPr kumimoji="0" lang="es-MX" altLang="es-MX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MX" altLang="es-MX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en tiempo real, reproducci</a:t>
            </a:r>
            <a:r>
              <a:rPr kumimoji="0" lang="es-MX" altLang="es-MX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MX" altLang="es-MX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de historia de viajes pasados, estad</a:t>
            </a:r>
            <a:r>
              <a:rPr kumimoji="0" lang="es-MX" altLang="es-MX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í</a:t>
            </a:r>
            <a:r>
              <a:rPr kumimoji="0" lang="es-MX" altLang="es-MX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sticas de operaci</a:t>
            </a:r>
            <a:r>
              <a:rPr kumimoji="0" lang="es-MX" altLang="es-MX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MX" altLang="es-MX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n, velocidad promedio, alarmas, y otras cosas de su rastreador</a:t>
            </a:r>
            <a:endParaRPr kumimoji="0" lang="es-MX" altLang="es-MX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auto">
          <a:xfrm rot="10800000" flipV="1">
            <a:off x="5094856" y="4490773"/>
            <a:ext cx="2448273" cy="2062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Usuario Administrativo</a:t>
            </a:r>
            <a:br>
              <a:rPr kumimoji="0" lang="es-MX" altLang="es-MX" sz="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kumimoji="0" lang="es-MX" altLang="es-MX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Si usted cuenta con m</a:t>
            </a:r>
            <a:r>
              <a:rPr kumimoji="0" lang="es-MX" altLang="es-MX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á</a:t>
            </a:r>
            <a:r>
              <a:rPr kumimoji="0" lang="es-MX" altLang="es-MX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s de un rastreador y  desea monitorearlos al mismo tiempo desde una </a:t>
            </a:r>
            <a:r>
              <a:rPr kumimoji="0" lang="es-MX" altLang="es-MX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ú</a:t>
            </a:r>
            <a:r>
              <a:rPr kumimoji="0" lang="es-MX" altLang="es-MX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nica cuenta solicite al tel</a:t>
            </a:r>
            <a:r>
              <a:rPr kumimoji="0" lang="es-MX" altLang="es-MX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é</a:t>
            </a:r>
            <a:r>
              <a:rPr kumimoji="0" lang="es-MX" altLang="es-MX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fono al inicio de este manual una cuenta administrativa para que pueda entrar al a plataforma desde la pesta</a:t>
            </a:r>
            <a:r>
              <a:rPr kumimoji="0" lang="es-MX" altLang="es-MX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ñ</a:t>
            </a:r>
            <a:r>
              <a:rPr kumimoji="0" lang="es-MX" altLang="es-MX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 </a:t>
            </a:r>
            <a:r>
              <a:rPr kumimoji="0" lang="es-MX" altLang="es-MX" sz="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User</a:t>
            </a:r>
            <a:r>
              <a:rPr kumimoji="0" lang="es-MX" altLang="es-MX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en donde deber</a:t>
            </a:r>
            <a:r>
              <a:rPr kumimoji="0" lang="es-MX" altLang="es-MX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á</a:t>
            </a:r>
            <a:r>
              <a:rPr kumimoji="0" lang="es-MX" altLang="es-MX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escribir el usuario que se le otorgue, y ah</a:t>
            </a:r>
            <a:r>
              <a:rPr kumimoji="0" lang="es-MX" altLang="es-MX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í</a:t>
            </a:r>
            <a:r>
              <a:rPr kumimoji="0" lang="es-MX" altLang="es-MX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podr</a:t>
            </a:r>
            <a:r>
              <a:rPr kumimoji="0" lang="es-MX" altLang="es-MX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á</a:t>
            </a:r>
            <a:r>
              <a:rPr kumimoji="0" lang="es-MX" altLang="es-MX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monitorear en tiempo real todos los dispositivos ligados a su cuenta administrativa, de esa manera usted puede entrar como </a:t>
            </a:r>
            <a:r>
              <a:rPr kumimoji="0" lang="es-MX" altLang="es-MX" sz="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User</a:t>
            </a:r>
            <a:r>
              <a:rPr kumimoji="0" lang="es-MX" altLang="es-MX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administrativo y ver todos los dispositivos.</a:t>
            </a:r>
            <a:br>
              <a:rPr kumimoji="0" lang="es-MX" altLang="es-MX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kumimoji="0" lang="es-MX" altLang="es-MX" sz="8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*Los usuarios individuales seguir</a:t>
            </a:r>
            <a:r>
              <a:rPr kumimoji="0" lang="es-MX" altLang="es-MX" sz="8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í</a:t>
            </a:r>
            <a:r>
              <a:rPr kumimoji="0" lang="es-MX" altLang="es-MX" sz="8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an entrando por IMEI y viendo </a:t>
            </a:r>
            <a:r>
              <a:rPr kumimoji="0" lang="es-MX" altLang="es-MX" sz="8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ú</a:t>
            </a:r>
            <a:r>
              <a:rPr kumimoji="0" lang="es-MX" altLang="es-MX" sz="8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nicamente la informaci</a:t>
            </a:r>
            <a:r>
              <a:rPr kumimoji="0" lang="es-MX" altLang="es-MX" sz="8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MX" altLang="es-MX" sz="8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de su dispositivo, mientras que con la administrativa podr</a:t>
            </a:r>
            <a:r>
              <a:rPr kumimoji="0" lang="es-MX" altLang="es-MX" sz="8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á</a:t>
            </a:r>
            <a:r>
              <a:rPr kumimoji="0" lang="es-MX" altLang="es-MX" sz="8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verlos todos a la vez.</a:t>
            </a:r>
            <a:endParaRPr kumimoji="0" lang="es-MX" altLang="es-MX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0" y="3438525"/>
            <a:ext cx="100457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altLang="es-MX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9" name="18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1369186"/>
              </p:ext>
            </p:extLst>
          </p:nvPr>
        </p:nvGraphicFramePr>
        <p:xfrm>
          <a:off x="7644107" y="2973417"/>
          <a:ext cx="2284860" cy="86106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1253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595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2573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MX" sz="700" dirty="0">
                          <a:effectLst/>
                        </a:rPr>
                        <a:t>LUZ INDICADORA</a:t>
                      </a:r>
                      <a:endParaRPr lang="es-MX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MX" sz="700">
                          <a:effectLst/>
                        </a:rPr>
                        <a:t>SIGNIFICADO</a:t>
                      </a:r>
                      <a:endParaRPr lang="es-MX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14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MX" sz="700" dirty="0">
                          <a:effectLst/>
                        </a:rPr>
                        <a:t>AZUL continuo</a:t>
                      </a:r>
                      <a:endParaRPr lang="es-MX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MX" sz="700">
                          <a:effectLst/>
                        </a:rPr>
                        <a:t>GMS conectado</a:t>
                      </a:r>
                      <a:endParaRPr lang="es-MX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334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MX" sz="700">
                          <a:effectLst/>
                        </a:rPr>
                        <a:t>AZUL flasheando</a:t>
                      </a:r>
                      <a:endParaRPr lang="es-MX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MX" sz="700">
                          <a:effectLst/>
                        </a:rPr>
                        <a:t>NO GSM o buscando señal</a:t>
                      </a:r>
                      <a:endParaRPr lang="es-MX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398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MX" sz="700">
                          <a:effectLst/>
                        </a:rPr>
                        <a:t>VERDE continuo </a:t>
                      </a:r>
                      <a:endParaRPr lang="es-MX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MX" sz="700">
                          <a:effectLst/>
                        </a:rPr>
                        <a:t>GPS conectado</a:t>
                      </a:r>
                      <a:endParaRPr lang="es-MX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398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MX" sz="700">
                          <a:effectLst/>
                        </a:rPr>
                        <a:t>VERDE flasheando rápido</a:t>
                      </a:r>
                      <a:endParaRPr lang="es-MX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MX" sz="700" dirty="0">
                          <a:effectLst/>
                        </a:rPr>
                        <a:t>Buscando señal GPS</a:t>
                      </a:r>
                      <a:endParaRPr lang="es-MX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398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MX" sz="700">
                          <a:effectLst/>
                        </a:rPr>
                        <a:t>VERDE flasheando lentamente</a:t>
                      </a:r>
                      <a:endParaRPr lang="es-MX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s-MX" sz="700" dirty="0">
                          <a:effectLst/>
                        </a:rPr>
                        <a:t>NO GPS, o GPS apagado</a:t>
                      </a:r>
                      <a:endParaRPr lang="es-MX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0" name="19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9009212"/>
              </p:ext>
            </p:extLst>
          </p:nvPr>
        </p:nvGraphicFramePr>
        <p:xfrm>
          <a:off x="7617304" y="5264035"/>
          <a:ext cx="2341362" cy="1078421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15600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813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820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600" dirty="0">
                          <a:effectLst/>
                        </a:rPr>
                        <a:t> </a:t>
                      </a:r>
                      <a:endParaRPr lang="es-MX" sz="11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800" dirty="0">
                          <a:effectLst/>
                        </a:rPr>
                        <a:t>Si desea ocultar de una mejor manera su rastreador le recomendamos adquirir el cable extensión OBD de bajo perfil.  Tenemos en existencia cables de 60cm, 90cm, y 120cm</a:t>
                      </a:r>
                      <a:endParaRPr lang="es-MX" sz="14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800" dirty="0">
                          <a:effectLst/>
                        </a:rPr>
                        <a:t> </a:t>
                      </a:r>
                      <a:endParaRPr lang="es-MX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MX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1043" name="Imagen 1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473" r="46370"/>
          <a:stretch/>
        </p:blipFill>
        <p:spPr bwMode="auto">
          <a:xfrm>
            <a:off x="7617305" y="1706046"/>
            <a:ext cx="2288012" cy="597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Imagen 20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86190" y="5526162"/>
            <a:ext cx="661196" cy="595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7617305" y="125145"/>
            <a:ext cx="2358554" cy="1600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SIMCARD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/>
            </a:r>
            <a:br>
              <a:rPr kumimoji="0" lang="es-MX" altLang="es-MX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kumimoji="0" lang="es-MX" altLang="es-MX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Utilice un clip para retirar la charola e inserte la SIMCARD de la manera adecuada como se muestra en la siguiente gr</a:t>
            </a:r>
            <a:r>
              <a:rPr kumimoji="0" lang="es-MX" altLang="es-MX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á</a:t>
            </a:r>
            <a:r>
              <a:rPr kumimoji="0" lang="es-MX" altLang="es-MX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fica y si el OBD tiene carga en su bater</a:t>
            </a:r>
            <a:r>
              <a:rPr kumimoji="0" lang="es-MX" altLang="es-MX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í</a:t>
            </a:r>
            <a:r>
              <a:rPr kumimoji="0" lang="es-MX" altLang="es-MX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 de inmediato podr</a:t>
            </a:r>
            <a:r>
              <a:rPr kumimoji="0" lang="es-MX" altLang="es-MX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á</a:t>
            </a:r>
            <a:r>
              <a:rPr kumimoji="0" lang="es-MX" altLang="es-MX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ver que se encienden las luces, si ve que no se encienden es porque no tiene carga ya que en el transporte paso mucho tiempo sin recibir energ</a:t>
            </a:r>
            <a:r>
              <a:rPr kumimoji="0" lang="es-MX" altLang="es-MX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í</a:t>
            </a:r>
            <a:r>
              <a:rPr kumimoji="0" lang="es-MX" altLang="es-MX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a, pero al conectarlo al puerto OBD de su veh</a:t>
            </a:r>
            <a:r>
              <a:rPr kumimoji="0" lang="es-MX" altLang="es-MX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í</a:t>
            </a:r>
            <a:r>
              <a:rPr kumimoji="0" lang="es-MX" altLang="es-MX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culo de comenzara a cargar y de inmediato se encender</a:t>
            </a:r>
            <a:r>
              <a:rPr kumimoji="0" lang="es-MX" altLang="es-MX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á</a:t>
            </a:r>
            <a:r>
              <a:rPr kumimoji="0" lang="es-MX" altLang="es-MX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las luces.</a:t>
            </a:r>
            <a:endParaRPr kumimoji="0" lang="es-MX" altLang="es-MX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7632846" y="3964071"/>
            <a:ext cx="2358555" cy="1292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6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es-MX" altLang="es-MX" sz="6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es-MX" altLang="es-MX" sz="8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PRECAUCION: el puerto USB no se usa, no lo conecte o puede dañar el equipo.</a:t>
            </a:r>
            <a:endParaRPr kumimoji="0" lang="es-MX" altLang="es-MX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LUCES INDICADORAS</a:t>
            </a:r>
            <a:endParaRPr kumimoji="0" lang="es-MX" altLang="es-MX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/>
            </a:r>
            <a:br>
              <a:rPr kumimoji="0" lang="es-MX" altLang="es-MX" sz="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kumimoji="0" lang="es-MX" altLang="es-MX" sz="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** las luces se apagar</a:t>
            </a:r>
            <a:r>
              <a:rPr kumimoji="0" lang="es-MX" altLang="es-MX" sz="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á</a:t>
            </a:r>
            <a:r>
              <a:rPr kumimoji="0" lang="es-MX" altLang="es-MX" sz="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despu</a:t>
            </a:r>
            <a:r>
              <a:rPr kumimoji="0" lang="es-MX" altLang="es-MX" sz="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é</a:t>
            </a:r>
            <a:r>
              <a:rPr kumimoji="0" lang="es-MX" altLang="es-MX" sz="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s de 10 minutos para pasar desapercibido, </a:t>
            </a:r>
            <a:r>
              <a:rPr kumimoji="0" lang="es-MX" altLang="es-MX" sz="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ú</a:t>
            </a:r>
            <a:r>
              <a:rPr kumimoji="0" lang="es-MX" altLang="es-MX" sz="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nicamente se encender</a:t>
            </a:r>
            <a:r>
              <a:rPr kumimoji="0" lang="es-MX" altLang="es-MX" sz="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á</a:t>
            </a:r>
            <a:r>
              <a:rPr kumimoji="0" lang="es-MX" altLang="es-MX" sz="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cuando reciba alguna orden v</a:t>
            </a:r>
            <a:r>
              <a:rPr kumimoji="0" lang="es-MX" altLang="es-MX" sz="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í</a:t>
            </a:r>
            <a:r>
              <a:rPr kumimoji="0" lang="es-MX" altLang="es-MX" sz="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 SMS o llamada telef</a:t>
            </a:r>
            <a:r>
              <a:rPr kumimoji="0" lang="es-MX" altLang="es-MX" sz="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MX" altLang="es-MX" sz="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nica para reportar ubicaci</a:t>
            </a:r>
            <a:r>
              <a:rPr kumimoji="0" lang="es-MX" altLang="es-MX" sz="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MX" altLang="es-MX" sz="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n.</a:t>
            </a:r>
            <a:endParaRPr kumimoji="0" lang="es-MX" altLang="es-MX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Rectangle 22"/>
          <p:cNvSpPr>
            <a:spLocks noChangeArrowheads="1"/>
          </p:cNvSpPr>
          <p:nvPr/>
        </p:nvSpPr>
        <p:spPr bwMode="auto">
          <a:xfrm>
            <a:off x="7632847" y="6408861"/>
            <a:ext cx="2358555" cy="1323439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8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TODOS NUESTROS EQUIPOS SE SOMENTEN A CONTROL DE CALIDAD, Y SON PROBADOS ANTES DE SER ENVIADOS AL USUARIO FINAL. POR LO TANTO, SE REVISA QUE ADQUIERAN SEÑAL GPS, GSM, RESPONDAN SMS Y QUE CONECTEN A LA PLATAFORMA ADECUADAMENTE. Si tiene problemas con algún equipo no dude en comunicarse con nosotros.</a:t>
            </a:r>
            <a:endParaRPr kumimoji="0" lang="es-MX" altLang="es-MX" sz="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8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Atte. </a:t>
            </a:r>
            <a:r>
              <a:rPr kumimoji="0" lang="es-MX" altLang="es-MX" sz="800" b="0" i="0" u="none" strike="noStrike" cap="none" normalizeH="0" baseline="0" dirty="0" err="1" smtClean="0">
                <a:ln>
                  <a:noFill/>
                </a:ln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Ing</a:t>
            </a:r>
            <a:r>
              <a:rPr kumimoji="0" lang="es-MX" altLang="es-MX" sz="8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Luis </a:t>
            </a:r>
            <a:r>
              <a:rPr kumimoji="0" lang="es-MX" altLang="es-MX" sz="800" b="0" i="0" u="none" strike="noStrike" cap="none" normalizeH="0" baseline="0" dirty="0" err="1" smtClean="0">
                <a:ln>
                  <a:noFill/>
                </a:ln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Sanjuan</a:t>
            </a:r>
            <a:r>
              <a:rPr kumimoji="0" lang="es-MX" altLang="es-MX" sz="8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es-MX" altLang="es-MX" sz="8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es-MX" altLang="es-MX" sz="8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KOBAX S.A. DE CV.</a:t>
            </a:r>
            <a:endParaRPr kumimoji="0" lang="es-MX" altLang="es-MX" sz="2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3" name="Imagen 1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629"/>
          <a:stretch/>
        </p:blipFill>
        <p:spPr bwMode="auto">
          <a:xfrm>
            <a:off x="7741463" y="2360170"/>
            <a:ext cx="1779018" cy="592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Rectangle 3"/>
          <p:cNvSpPr>
            <a:spLocks noChangeArrowheads="1"/>
          </p:cNvSpPr>
          <p:nvPr/>
        </p:nvSpPr>
        <p:spPr bwMode="auto">
          <a:xfrm>
            <a:off x="127735" y="1377298"/>
            <a:ext cx="2358554" cy="1708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es-MX"/>
            </a:defPPr>
            <a:lvl1pPr marL="0" algn="l" defTabSz="1018367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9184" algn="l" defTabSz="1018367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8367" algn="l" defTabSz="1018367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7551" algn="l" defTabSz="1018367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36735" algn="l" defTabSz="1018367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45918" algn="l" defTabSz="1018367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5102" algn="l" defTabSz="1018367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4285" algn="l" defTabSz="1018367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3469" algn="l" defTabSz="1018367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altLang="es-MX" sz="700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¡</a:t>
            </a:r>
            <a:r>
              <a:rPr kumimoji="0" lang="es-MX" altLang="es-MX" sz="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REALIZAMOS ESTE MANUAL CUIADOSAMENTE, LEALO TOTALMENTE PARA COMPRENDER COMO FUNCIONA SU DISPOSITIVO!.</a:t>
            </a:r>
            <a:endParaRPr kumimoji="0" lang="es-MX" altLang="es-MX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700" b="0" i="0" u="sng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-Si adquiri</a:t>
            </a:r>
            <a:r>
              <a:rPr kumimoji="0" lang="es-MX" altLang="es-MX" sz="700" b="0" i="0" u="sng" strike="noStrike" cap="none" normalizeH="0" baseline="0" dirty="0" smtClean="0">
                <a:ln>
                  <a:noFill/>
                </a:ln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MX" altLang="es-MX" sz="700" b="0" i="0" u="sng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o piensa adquirir varios dispositivos y desea verlos todos a la vez en la plataforma para controlar su flotilla solicite que se le genere un usuario administrativo y que le den de alta todos sus aparatos en su cuenta administrativa.</a:t>
            </a:r>
            <a:endParaRPr kumimoji="0" lang="es-MX" altLang="es-MX" sz="7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/>
            </a:r>
            <a:br>
              <a:rPr kumimoji="0" lang="es-MX" altLang="es-MX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kumimoji="0" lang="es-MX" altLang="es-MX" sz="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VENTAS Y SOPORTE TECNICO:  Tel/</a:t>
            </a:r>
            <a:r>
              <a:rPr kumimoji="0" lang="es-MX" altLang="es-MX" sz="7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Whats</a:t>
            </a:r>
            <a:r>
              <a:rPr kumimoji="0" lang="es-MX" altLang="es-MX" sz="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: </a:t>
            </a:r>
            <a:r>
              <a:rPr kumimoji="0" lang="es-MX" altLang="es-MX" sz="8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5544267829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altLang="es-MX" sz="800" b="1" u="sng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Horario de Atención : 11Hrs – 19Hrs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altLang="es-MX" sz="800" b="1" u="sng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www.kobax.com</a:t>
            </a:r>
            <a:r>
              <a:rPr kumimoji="0" lang="es-MX" altLang="es-MX" sz="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/>
            </a:r>
            <a:br>
              <a:rPr kumimoji="0" lang="es-MX" altLang="es-MX" sz="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kumimoji="0" lang="es-MX" altLang="es-MX" sz="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Somos distribuidores directos</a:t>
            </a:r>
            <a:br>
              <a:rPr kumimoji="0" lang="es-MX" altLang="es-MX" sz="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kumimoji="0" lang="es-MX" altLang="es-MX" sz="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KOBAX S.A. DE C</a:t>
            </a:r>
            <a:r>
              <a:rPr kumimoji="0" lang="es-MX" altLang="es-MX" sz="5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.</a:t>
            </a:r>
            <a:r>
              <a:rPr kumimoji="0" lang="es-MX" altLang="es-MX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es-MX" altLang="es-MX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28093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1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9758587"/>
              </p:ext>
            </p:extLst>
          </p:nvPr>
        </p:nvGraphicFramePr>
        <p:xfrm>
          <a:off x="5094859" y="3835875"/>
          <a:ext cx="4806826" cy="386913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1521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546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3884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700" b="1" spc="25" dirty="0">
                          <a:effectLst/>
                        </a:rPr>
                        <a:t>  FAQ</a:t>
                      </a:r>
                      <a:endParaRPr lang="es-MX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700" b="1" spc="25" dirty="0">
                          <a:effectLst/>
                        </a:rPr>
                        <a:t>Instrucciones/Soluciones</a:t>
                      </a:r>
                      <a:endParaRPr lang="es-MX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31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700" dirty="0">
                          <a:effectLst/>
                        </a:rPr>
                        <a:t>No encienden los leds</a:t>
                      </a:r>
                      <a:endParaRPr lang="es-MX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700" dirty="0">
                          <a:effectLst/>
                        </a:rPr>
                        <a:t>Después de insertar la SIMCARD a los 3 minutos de inactividad los leds se apagan para así ocultar la presencia del aparato y únicamente vuelven a encender si recibe alguna llamada o instrucción vía </a:t>
                      </a:r>
                      <a:r>
                        <a:rPr lang="es-MX" sz="700" dirty="0" err="1">
                          <a:effectLst/>
                        </a:rPr>
                        <a:t>sms</a:t>
                      </a:r>
                      <a:r>
                        <a:rPr lang="es-MX" sz="700" dirty="0">
                          <a:effectLst/>
                        </a:rPr>
                        <a:t>. Si después de insertar la </a:t>
                      </a:r>
                      <a:r>
                        <a:rPr lang="es-MX" sz="700" dirty="0" err="1">
                          <a:effectLst/>
                        </a:rPr>
                        <a:t>simcard</a:t>
                      </a:r>
                      <a:r>
                        <a:rPr lang="es-MX" sz="700" dirty="0">
                          <a:effectLst/>
                        </a:rPr>
                        <a:t> no se encienden tal vez el aparato no tiene batería por lo tanto deberá conectarlo al puerto OBD para que encienda y se cargue la batería. Si ni aun así carga verifique que su puerto OBD tenga corriente, puede probarlo en algún otro vehículo</a:t>
                      </a:r>
                      <a:r>
                        <a:rPr lang="es-MX" sz="700" dirty="0" smtClean="0">
                          <a:effectLst/>
                        </a:rPr>
                        <a:t>.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2609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700" dirty="0">
                          <a:effectLst/>
                        </a:rPr>
                        <a:t>Sin señal GSM (led azul parpadea)</a:t>
                      </a:r>
                      <a:endParaRPr lang="es-MX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700" dirty="0">
                          <a:effectLst/>
                        </a:rPr>
                        <a:t>Revise que la SIMCARD este instalada correctamente, que tenga crédito y pueda enviar y recibir SMS además deberá de tener datos activos si desea usarla con la plataforma.  Pruébela insertándola en un celular para verificar su correcto funcionamiento.</a:t>
                      </a:r>
                      <a:endParaRPr lang="es-MX" sz="1200" dirty="0">
                        <a:effectLst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"/>
                      </a:pPr>
                      <a:r>
                        <a:rPr lang="es-MX" sz="700" dirty="0">
                          <a:effectLst/>
                        </a:rPr>
                        <a:t>Revise que la </a:t>
                      </a:r>
                      <a:r>
                        <a:rPr lang="es-MX" sz="700" dirty="0" err="1">
                          <a:effectLst/>
                        </a:rPr>
                        <a:t>simcard</a:t>
                      </a:r>
                      <a:r>
                        <a:rPr lang="es-MX" sz="700" dirty="0">
                          <a:effectLst/>
                        </a:rPr>
                        <a:t> sea compatible.  Todas las tarjetas Telcel y Movistar son compatibles, pero algunas de ATT y Iusacell no lo son.  </a:t>
                      </a:r>
                      <a:endParaRPr lang="es-MX" sz="1200" dirty="0">
                        <a:effectLst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"/>
                      </a:pPr>
                      <a:r>
                        <a:rPr lang="es-MX" sz="700" dirty="0">
                          <a:effectLst/>
                        </a:rPr>
                        <a:t>Intente probar con otra SIMCARD</a:t>
                      </a:r>
                      <a:endParaRPr lang="es-MX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430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700">
                          <a:effectLst/>
                        </a:rPr>
                        <a:t>Sin Señal GPS</a:t>
                      </a:r>
                      <a:br>
                        <a:rPr lang="es-MX" sz="700">
                          <a:effectLst/>
                        </a:rPr>
                      </a:br>
                      <a:r>
                        <a:rPr lang="es-MX" sz="700">
                          <a:effectLst/>
                        </a:rPr>
                        <a:t>(led verde parpadea)</a:t>
                      </a:r>
                      <a:endParaRPr lang="es-MX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700" dirty="0">
                          <a:effectLst/>
                        </a:rPr>
                        <a:t>Intente moverse el Rastreador de posición a otro lugar, y que este en un lugar al aire libre. Si su vehículo se encuentra en un lugar techado o cerrado esto afectara a la recepción del mismo. </a:t>
                      </a:r>
                      <a:br>
                        <a:rPr lang="es-MX" sz="700" dirty="0">
                          <a:effectLst/>
                        </a:rPr>
                      </a:br>
                      <a:r>
                        <a:rPr lang="es-MX" sz="700" dirty="0">
                          <a:effectLst/>
                        </a:rPr>
                        <a:t>- Intente probarlo mas tarde, alguna raras ocasiones las condiciones climatológicas afectan la recepción de las señales de satélites, esto mejora tan solo esperando unos minutos o algunas veces unas horas.  Pero una vez adquirida la señal ya no la perderá.</a:t>
                      </a:r>
                      <a:endParaRPr lang="es-MX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183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700" dirty="0">
                          <a:effectLst/>
                        </a:rPr>
                        <a:t>No contesta los SMS</a:t>
                      </a:r>
                      <a:endParaRPr lang="es-MX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700" dirty="0">
                          <a:effectLst/>
                        </a:rPr>
                        <a:t>Tal vez cambio el PASSWORD de administrador o configuro su rastreador para que solo conteste algunos números en particular. Restaure a la configuración de fábrica con el comando vía SMS “reset123456”</a:t>
                      </a:r>
                      <a:endParaRPr lang="es-MX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867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700" dirty="0">
                          <a:effectLst/>
                        </a:rPr>
                        <a:t>No contesta las llamadas</a:t>
                      </a:r>
                      <a:endParaRPr lang="es-MX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700">
                          <a:effectLst/>
                        </a:rPr>
                        <a:t>Numero autorizado o de administrador incorrecto o no lo ha dado de alta.</a:t>
                      </a:r>
                      <a:endParaRPr lang="es-MX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122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700">
                          <a:effectLst/>
                        </a:rPr>
                        <a:t>No muestra la ubicación actual en la plataforma únicamente via SMS</a:t>
                      </a:r>
                      <a:endParaRPr lang="es-MX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700" dirty="0">
                          <a:effectLst/>
                        </a:rPr>
                        <a:t>Revise los parámetros de servidor y APN., para tal cosa siga el siguiente procedimiento.</a:t>
                      </a:r>
                      <a:br>
                        <a:rPr lang="es-MX" sz="700" dirty="0">
                          <a:effectLst/>
                        </a:rPr>
                      </a:br>
                      <a:r>
                        <a:rPr lang="es-MX" sz="700" dirty="0">
                          <a:effectLst/>
                        </a:rPr>
                        <a:t> -Configure el servidor y APN enviando los SMS a su aparato con el texto:</a:t>
                      </a:r>
                      <a:br>
                        <a:rPr lang="es-MX" sz="700" dirty="0">
                          <a:effectLst/>
                        </a:rPr>
                      </a:br>
                      <a:r>
                        <a:rPr lang="es-MX" sz="700" dirty="0">
                          <a:effectLst/>
                        </a:rPr>
                        <a:t> “apn123456 internet.itelcel.com </a:t>
                      </a:r>
                      <a:r>
                        <a:rPr lang="es-MX" sz="700" dirty="0" err="1">
                          <a:effectLst/>
                        </a:rPr>
                        <a:t>webgprs</a:t>
                      </a:r>
                      <a:r>
                        <a:rPr lang="es-MX" sz="700" dirty="0">
                          <a:effectLst/>
                        </a:rPr>
                        <a:t> webgprs2002”  </a:t>
                      </a:r>
                      <a:r>
                        <a:rPr lang="es-MX" sz="700" dirty="0">
                          <a:effectLst/>
                          <a:sym typeface="Wingdings"/>
                        </a:rPr>
                        <a:t></a:t>
                      </a:r>
                      <a:r>
                        <a:rPr lang="es-MX" sz="700" dirty="0">
                          <a:effectLst/>
                        </a:rPr>
                        <a:t>verifique cual es el APN de su celular</a:t>
                      </a:r>
                      <a:br>
                        <a:rPr lang="es-MX" sz="700" dirty="0">
                          <a:effectLst/>
                        </a:rPr>
                      </a:br>
                      <a:r>
                        <a:rPr lang="es-MX" sz="700" dirty="0">
                          <a:effectLst/>
                        </a:rPr>
                        <a:t>“adminip123456 www.gps110.org 7018”</a:t>
                      </a:r>
                      <a:endParaRPr lang="es-MX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972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700" dirty="0">
                          <a:effectLst/>
                        </a:rPr>
                        <a:t>Ubicación en plataforma diferente a la actual.</a:t>
                      </a:r>
                      <a:endParaRPr lang="es-MX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700" dirty="0">
                          <a:effectLst/>
                        </a:rPr>
                        <a:t>Revise que el dispositivo tenga señal GPS, señal de RED, y este enviando datos a la plataforma</a:t>
                      </a:r>
                      <a:endParaRPr lang="es-MX" sz="12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MX" sz="700" dirty="0">
                          <a:effectLst/>
                        </a:rPr>
                        <a:t> </a:t>
                      </a:r>
                      <a:endParaRPr lang="es-MX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7911399"/>
              </p:ext>
            </p:extLst>
          </p:nvPr>
        </p:nvGraphicFramePr>
        <p:xfrm>
          <a:off x="5094860" y="104450"/>
          <a:ext cx="4806825" cy="3496099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0162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1839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085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800" b="1" dirty="0">
                          <a:effectLst/>
                        </a:rPr>
                        <a:t>FUNCION</a:t>
                      </a:r>
                      <a:endParaRPr lang="es-MX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674" marR="60674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800" b="1" dirty="0">
                          <a:effectLst/>
                        </a:rPr>
                        <a:t>CODIGO SMS</a:t>
                      </a:r>
                      <a:endParaRPr lang="es-MX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674" marR="60674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800" b="1" dirty="0">
                          <a:effectLst/>
                        </a:rPr>
                        <a:t>EJEMPLO</a:t>
                      </a:r>
                      <a:endParaRPr lang="es-MX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674" marR="60674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800" b="1" dirty="0">
                          <a:effectLst/>
                        </a:rPr>
                        <a:t>RESPUESTA</a:t>
                      </a:r>
                      <a:endParaRPr lang="es-MX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674" marR="60674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128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700">
                          <a:effectLst/>
                        </a:rPr>
                        <a:t>Activa Alarma de Vibración</a:t>
                      </a:r>
                      <a:endParaRPr lang="es-MX" sz="11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700">
                          <a:effectLst/>
                        </a:rPr>
                        <a:t>Despues de permanecer 5 minutos sin movimiento, al detectar un impactoo o movimiento envía un sms al número administrativo</a:t>
                      </a:r>
                      <a:endParaRPr lang="es-MX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674" marR="60674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700">
                          <a:effectLst/>
                        </a:rPr>
                        <a:t>shock+password</a:t>
                      </a:r>
                      <a:endParaRPr lang="es-MX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674" marR="60674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700">
                          <a:effectLst/>
                        </a:rPr>
                        <a:t>shock123456</a:t>
                      </a:r>
                      <a:endParaRPr lang="es-MX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674" marR="60674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700">
                          <a:effectLst/>
                        </a:rPr>
                        <a:t>shock ok!</a:t>
                      </a:r>
                      <a:endParaRPr lang="es-MX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674" marR="60674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21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700">
                          <a:effectLst/>
                        </a:rPr>
                        <a:t>Desactiva Alarma de Vibración</a:t>
                      </a:r>
                      <a:endParaRPr lang="es-MX" sz="11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700">
                          <a:effectLst/>
                        </a:rPr>
                        <a:t>Desaciva alarma de vibracion</a:t>
                      </a:r>
                      <a:endParaRPr lang="es-MX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674" marR="60674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700">
                          <a:effectLst/>
                        </a:rPr>
                        <a:t>noshock+password</a:t>
                      </a:r>
                      <a:endParaRPr lang="es-MX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674" marR="60674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700">
                          <a:effectLst/>
                        </a:rPr>
                        <a:t>Noshock123456</a:t>
                      </a:r>
                      <a:endParaRPr lang="es-MX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674" marR="60674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700" dirty="0">
                          <a:effectLst/>
                        </a:rPr>
                        <a:t>shock ok!</a:t>
                      </a:r>
                      <a:endParaRPr lang="es-MX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674" marR="60674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91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700">
                          <a:effectLst/>
                        </a:rPr>
                        <a:t>Ajuste de Hora </a:t>
                      </a:r>
                      <a:endParaRPr lang="es-MX" sz="11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700">
                          <a:effectLst/>
                        </a:rPr>
                        <a:t>Pone a tiempo el reloj interno del rastreador</a:t>
                      </a:r>
                      <a:endParaRPr lang="es-MX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674" marR="60674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700">
                          <a:effectLst/>
                        </a:rPr>
                        <a:t>time zone+password zonahoraria</a:t>
                      </a:r>
                      <a:endParaRPr lang="es-MX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674" marR="60674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700">
                          <a:effectLst/>
                        </a:rPr>
                        <a:t>time zone123456 -5</a:t>
                      </a:r>
                      <a:endParaRPr lang="es-MX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674" marR="60674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700">
                          <a:effectLst/>
                        </a:rPr>
                        <a:t>timezone ok!</a:t>
                      </a:r>
                      <a:endParaRPr lang="es-MX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674" marR="60674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21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700">
                          <a:effectLst/>
                        </a:rPr>
                        <a:t>Reinicio Dispositivo </a:t>
                      </a:r>
                      <a:endParaRPr lang="es-MX" sz="11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700">
                          <a:effectLst/>
                        </a:rPr>
                        <a:t>Reinicia dispositivo después de 20 segundos</a:t>
                      </a:r>
                      <a:endParaRPr lang="es-MX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674" marR="60674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700">
                          <a:effectLst/>
                        </a:rPr>
                        <a:t>reboot+password</a:t>
                      </a:r>
                      <a:endParaRPr lang="es-MX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674" marR="60674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700">
                          <a:effectLst/>
                        </a:rPr>
                        <a:t>reboot123456</a:t>
                      </a:r>
                      <a:endParaRPr lang="es-MX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674" marR="60674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after 20s will reboot ok!</a:t>
                      </a:r>
                      <a:endParaRPr lang="es-MX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674" marR="60674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43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700" dirty="0">
                          <a:effectLst/>
                        </a:rPr>
                        <a:t>Intervalo de actualización de plataforma</a:t>
                      </a:r>
                      <a:endParaRPr lang="es-MX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700" dirty="0">
                          <a:effectLst/>
                        </a:rPr>
                        <a:t>Se enviará la ubicación del dispositivo a la plataforma cada determinado tiempo, entre menor sea el intervalo será más precisa la ubicación, pero más datos consumirá</a:t>
                      </a:r>
                      <a:r>
                        <a:rPr lang="es-MX" sz="700" dirty="0" smtClean="0">
                          <a:effectLst/>
                        </a:rPr>
                        <a:t>.</a:t>
                      </a:r>
                      <a:endParaRPr lang="es-MX" sz="1100" dirty="0">
                        <a:effectLst/>
                      </a:endParaRPr>
                    </a:p>
                  </a:txBody>
                  <a:tcPr marL="60674" marR="60674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fix(</a:t>
                      </a:r>
                      <a:r>
                        <a:rPr lang="en-US" sz="700" dirty="0" err="1">
                          <a:effectLst/>
                        </a:rPr>
                        <a:t>intervalo</a:t>
                      </a:r>
                      <a:r>
                        <a:rPr lang="en-US" sz="700" dirty="0">
                          <a:effectLst/>
                        </a:rPr>
                        <a:t>)s***</a:t>
                      </a:r>
                      <a:r>
                        <a:rPr lang="en-US" sz="700" dirty="0" err="1">
                          <a:effectLst/>
                        </a:rPr>
                        <a:t>n+password</a:t>
                      </a:r>
                      <a:endParaRPr lang="es-MX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674" marR="60674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700">
                          <a:effectLst/>
                        </a:rPr>
                        <a:t>fix010s***n123456</a:t>
                      </a:r>
                      <a:endParaRPr lang="es-MX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674" marR="60674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700">
                          <a:effectLst/>
                        </a:rPr>
                        <a:t>t010***n ok</a:t>
                      </a:r>
                      <a:endParaRPr lang="es-MX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674" marR="60674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079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700" dirty="0">
                          <a:effectLst/>
                        </a:rPr>
                        <a:t>Restablecimiento de Fabrica</a:t>
                      </a:r>
                      <a:endParaRPr lang="es-MX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700" dirty="0">
                          <a:effectLst/>
                        </a:rPr>
                        <a:t>Restablece los parámetros a su estado original de fabrica</a:t>
                      </a:r>
                      <a:endParaRPr lang="es-MX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674" marR="60674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700" dirty="0" err="1">
                          <a:effectLst/>
                        </a:rPr>
                        <a:t>reset+password</a:t>
                      </a:r>
                      <a:endParaRPr lang="es-MX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674" marR="60674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700">
                          <a:effectLst/>
                        </a:rPr>
                        <a:t>reset123456</a:t>
                      </a:r>
                      <a:endParaRPr lang="es-MX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674" marR="60674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supervisor instruction setting Factory, ok!</a:t>
                      </a:r>
                      <a:endParaRPr lang="es-MX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674" marR="60674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760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700" dirty="0">
                          <a:effectLst/>
                        </a:rPr>
                        <a:t>Cambio de contraseña</a:t>
                      </a:r>
                      <a:endParaRPr lang="es-MX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700" dirty="0">
                          <a:effectLst/>
                        </a:rPr>
                        <a:t>Cambia la contraseña del dispositivo en el ejemplo se cambia la contraseña por default 123456 por 888888</a:t>
                      </a:r>
                      <a:endParaRPr lang="es-MX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674" marR="60674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700" dirty="0" err="1">
                          <a:effectLst/>
                        </a:rPr>
                        <a:t>password+password</a:t>
                      </a:r>
                      <a:r>
                        <a:rPr lang="es-MX" sz="700" dirty="0">
                          <a:effectLst/>
                        </a:rPr>
                        <a:t> </a:t>
                      </a:r>
                      <a:r>
                        <a:rPr lang="es-MX" sz="700" dirty="0" err="1">
                          <a:effectLst/>
                        </a:rPr>
                        <a:t>nuevopassword</a:t>
                      </a:r>
                      <a:endParaRPr lang="es-MX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674" marR="60674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700" dirty="0">
                          <a:effectLst/>
                        </a:rPr>
                        <a:t>password123456 888888</a:t>
                      </a:r>
                      <a:endParaRPr lang="es-MX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674" marR="60674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700" dirty="0" err="1">
                          <a:effectLst/>
                        </a:rPr>
                        <a:t>password</a:t>
                      </a:r>
                      <a:r>
                        <a:rPr lang="es-MX" sz="700" dirty="0">
                          <a:effectLst/>
                        </a:rPr>
                        <a:t> OK</a:t>
                      </a:r>
                      <a:endParaRPr lang="es-MX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674" marR="60674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2" name="1 Rectángulo"/>
          <p:cNvSpPr/>
          <p:nvPr/>
        </p:nvSpPr>
        <p:spPr>
          <a:xfrm>
            <a:off x="144016" y="72158"/>
            <a:ext cx="2358554" cy="7632848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5 Rectángulo"/>
          <p:cNvSpPr/>
          <p:nvPr/>
        </p:nvSpPr>
        <p:spPr>
          <a:xfrm>
            <a:off x="2592288" y="72158"/>
            <a:ext cx="2358554" cy="7632848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6 Rectángulo"/>
          <p:cNvSpPr/>
          <p:nvPr/>
        </p:nvSpPr>
        <p:spPr>
          <a:xfrm>
            <a:off x="5094859" y="57333"/>
            <a:ext cx="2358554" cy="7632848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7 Rectángulo"/>
          <p:cNvSpPr/>
          <p:nvPr/>
        </p:nvSpPr>
        <p:spPr>
          <a:xfrm>
            <a:off x="7543131" y="72158"/>
            <a:ext cx="2358554" cy="7632848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" name="2 Rectángulo"/>
          <p:cNvSpPr/>
          <p:nvPr/>
        </p:nvSpPr>
        <p:spPr>
          <a:xfrm>
            <a:off x="1284882" y="94006"/>
            <a:ext cx="236981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200" b="1" dirty="0"/>
              <a:t>CODIGOS DE OPERACIÓN VIA SMS</a:t>
            </a:r>
            <a:endParaRPr lang="es-MX" sz="1200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7318631"/>
              </p:ext>
            </p:extLst>
          </p:nvPr>
        </p:nvGraphicFramePr>
        <p:xfrm>
          <a:off x="198314" y="432197"/>
          <a:ext cx="4752527" cy="4882009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0245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99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996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4805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170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800" b="1" dirty="0">
                          <a:effectLst/>
                        </a:rPr>
                        <a:t>FUNCION</a:t>
                      </a:r>
                      <a:endParaRPr lang="es-MX" sz="105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8" marR="6541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800" b="1" dirty="0">
                          <a:effectLst/>
                        </a:rPr>
                        <a:t>CODIGO SMS</a:t>
                      </a:r>
                      <a:endParaRPr lang="es-MX" sz="105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8" marR="6541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800" b="1" dirty="0">
                          <a:effectLst/>
                        </a:rPr>
                        <a:t>EJEMPLO</a:t>
                      </a:r>
                      <a:endParaRPr lang="es-MX" sz="105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8" marR="6541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800" b="1" dirty="0">
                          <a:effectLst/>
                        </a:rPr>
                        <a:t>RESPUESTA</a:t>
                      </a:r>
                      <a:endParaRPr lang="es-MX" sz="105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8" marR="65418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12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700" dirty="0">
                          <a:effectLst/>
                        </a:rPr>
                        <a:t>Localizar</a:t>
                      </a:r>
                      <a:endParaRPr lang="es-MX" sz="105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700" dirty="0">
                          <a:effectLst/>
                        </a:rPr>
                        <a:t>Regresa la ubicación del dispositivo (también puede marcar al aparato) </a:t>
                      </a:r>
                      <a:endParaRPr lang="es-MX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8" marR="6541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700">
                          <a:effectLst/>
                        </a:rPr>
                        <a:t>smslink+password</a:t>
                      </a:r>
                      <a:endParaRPr lang="es-MX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8" marR="6541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700">
                          <a:effectLst/>
                        </a:rPr>
                        <a:t>smslink123456</a:t>
                      </a:r>
                      <a:endParaRPr lang="es-MX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8" marR="6541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700">
                          <a:effectLst/>
                        </a:rPr>
                        <a:t>GPS! + Datos</a:t>
                      </a:r>
                      <a:endParaRPr lang="es-MX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8" marR="65418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5470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700" dirty="0">
                          <a:effectLst/>
                        </a:rPr>
                        <a:t>Agrega números administrativos</a:t>
                      </a:r>
                      <a:br>
                        <a:rPr lang="es-MX" sz="700" dirty="0">
                          <a:effectLst/>
                        </a:rPr>
                      </a:br>
                      <a:r>
                        <a:rPr lang="es-MX" sz="700" dirty="0">
                          <a:effectLst/>
                        </a:rPr>
                        <a:t>Todas las alertas se enviaran a este número, por ejemplo cuando detecte exceso de velocidad o movimiento le enviaran mensaje a este número, usted puede almacenar hasta 5 números administrativos</a:t>
                      </a:r>
                      <a:endParaRPr lang="es-MX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8" marR="6541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700" dirty="0" err="1">
                          <a:effectLst/>
                        </a:rPr>
                        <a:t>admin+password</a:t>
                      </a:r>
                      <a:r>
                        <a:rPr lang="es-MX" sz="700" dirty="0">
                          <a:effectLst/>
                        </a:rPr>
                        <a:t> </a:t>
                      </a:r>
                      <a:r>
                        <a:rPr lang="es-MX" sz="700" dirty="0" err="1">
                          <a:effectLst/>
                        </a:rPr>
                        <a:t>NumeroTelefónico</a:t>
                      </a:r>
                      <a:endParaRPr lang="es-MX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8" marR="6541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700" dirty="0">
                          <a:effectLst/>
                        </a:rPr>
                        <a:t>admin123456 5543527970</a:t>
                      </a:r>
                      <a:endParaRPr lang="es-MX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8" marR="6541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700" dirty="0" err="1">
                          <a:effectLst/>
                        </a:rPr>
                        <a:t>admin</a:t>
                      </a:r>
                      <a:r>
                        <a:rPr lang="es-MX" sz="700" dirty="0">
                          <a:effectLst/>
                        </a:rPr>
                        <a:t> ok</a:t>
                      </a:r>
                      <a:endParaRPr lang="es-MX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8" marR="65418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06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700" dirty="0">
                          <a:effectLst/>
                        </a:rPr>
                        <a:t>Elimina el números administrativo</a:t>
                      </a:r>
                      <a:endParaRPr lang="es-MX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8" marR="6541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700">
                          <a:effectLst/>
                        </a:rPr>
                        <a:t>noadmin+password NumeroTelefonico</a:t>
                      </a:r>
                      <a:endParaRPr lang="es-MX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8" marR="6541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700">
                          <a:effectLst/>
                        </a:rPr>
                        <a:t>noadmin123456 5543527970</a:t>
                      </a:r>
                      <a:endParaRPr lang="es-MX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8" marR="6541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700">
                          <a:effectLst/>
                        </a:rPr>
                        <a:t>noadmin ok</a:t>
                      </a:r>
                      <a:endParaRPr lang="es-MX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8" marR="65418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907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700" dirty="0">
                          <a:effectLst/>
                        </a:rPr>
                        <a:t>Activa la alarma de exceso de velocidad</a:t>
                      </a:r>
                      <a:br>
                        <a:rPr lang="es-MX" sz="700" dirty="0">
                          <a:effectLst/>
                        </a:rPr>
                      </a:br>
                      <a:r>
                        <a:rPr lang="es-MX" sz="700" dirty="0">
                          <a:effectLst/>
                        </a:rPr>
                        <a:t> (El rango mínimo de velocidad será de 50kph o sea 050) , cuando la velocidad supere lo establecido se enviara </a:t>
                      </a:r>
                      <a:r>
                        <a:rPr lang="es-MX" sz="700" dirty="0" err="1">
                          <a:effectLst/>
                        </a:rPr>
                        <a:t>sms</a:t>
                      </a:r>
                      <a:r>
                        <a:rPr lang="es-MX" sz="700" dirty="0">
                          <a:effectLst/>
                        </a:rPr>
                        <a:t> de alerta al número administrativo.</a:t>
                      </a:r>
                      <a:endParaRPr lang="es-MX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8" marR="6541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700" dirty="0" err="1">
                          <a:effectLst/>
                        </a:rPr>
                        <a:t>speed+password</a:t>
                      </a:r>
                      <a:r>
                        <a:rPr lang="es-MX" sz="700" dirty="0">
                          <a:effectLst/>
                        </a:rPr>
                        <a:t> velocidad</a:t>
                      </a:r>
                      <a:endParaRPr lang="es-MX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8" marR="6541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700">
                          <a:effectLst/>
                        </a:rPr>
                        <a:t>speed123456 070</a:t>
                      </a:r>
                      <a:endParaRPr lang="es-MX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8" marR="6541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700">
                          <a:effectLst/>
                        </a:rPr>
                        <a:t>speed ok</a:t>
                      </a:r>
                      <a:endParaRPr lang="es-MX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8" marR="65418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06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700" dirty="0">
                          <a:effectLst/>
                        </a:rPr>
                        <a:t>Desactiva la alarma de exceso de velocidad</a:t>
                      </a:r>
                      <a:endParaRPr lang="es-MX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8" marR="6541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700">
                          <a:effectLst/>
                        </a:rPr>
                        <a:t>nospeed+password</a:t>
                      </a:r>
                      <a:endParaRPr lang="es-MX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8" marR="6541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700">
                          <a:effectLst/>
                        </a:rPr>
                        <a:t>nospeed123456</a:t>
                      </a:r>
                      <a:endParaRPr lang="es-MX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8" marR="6541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700">
                          <a:effectLst/>
                        </a:rPr>
                        <a:t>nospeed ok</a:t>
                      </a:r>
                      <a:endParaRPr lang="es-MX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8" marR="65418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914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700" dirty="0">
                          <a:effectLst/>
                        </a:rPr>
                        <a:t>Activa la Alarma de movimiento</a:t>
                      </a:r>
                      <a:endParaRPr lang="es-MX" sz="105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700" dirty="0">
                          <a:effectLst/>
                        </a:rPr>
                        <a:t>Cuando el </a:t>
                      </a:r>
                      <a:r>
                        <a:rPr lang="es-MX" sz="700" dirty="0" err="1">
                          <a:effectLst/>
                        </a:rPr>
                        <a:t>gps</a:t>
                      </a:r>
                      <a:r>
                        <a:rPr lang="es-MX" sz="700" dirty="0">
                          <a:effectLst/>
                        </a:rPr>
                        <a:t> este en línea y se detecte que el vehículo salió de un radio de 200 metros de donde se activó enviaría </a:t>
                      </a:r>
                      <a:r>
                        <a:rPr lang="es-MX" sz="700" dirty="0" err="1">
                          <a:effectLst/>
                        </a:rPr>
                        <a:t>sms</a:t>
                      </a:r>
                      <a:r>
                        <a:rPr lang="es-MX" sz="700" dirty="0">
                          <a:effectLst/>
                        </a:rPr>
                        <a:t> al usuario administrativo</a:t>
                      </a:r>
                      <a:endParaRPr lang="es-MX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8" marR="6541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700" dirty="0" err="1">
                          <a:effectLst/>
                        </a:rPr>
                        <a:t>move+password</a:t>
                      </a:r>
                      <a:endParaRPr lang="es-MX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8" marR="6541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700" dirty="0">
                          <a:effectLst/>
                        </a:rPr>
                        <a:t>move123456</a:t>
                      </a:r>
                      <a:endParaRPr lang="es-MX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8" marR="6541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700" dirty="0" err="1">
                          <a:effectLst/>
                        </a:rPr>
                        <a:t>move</a:t>
                      </a:r>
                      <a:r>
                        <a:rPr lang="es-MX" sz="700" dirty="0">
                          <a:effectLst/>
                        </a:rPr>
                        <a:t> ok</a:t>
                      </a:r>
                      <a:endParaRPr lang="es-MX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8" marR="65418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06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700" dirty="0">
                          <a:effectLst/>
                        </a:rPr>
                        <a:t>Desactiva la alarma de movimiento</a:t>
                      </a:r>
                      <a:endParaRPr lang="es-MX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8" marR="6541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700">
                          <a:effectLst/>
                        </a:rPr>
                        <a:t>nomove+password</a:t>
                      </a:r>
                      <a:endParaRPr lang="es-MX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8" marR="6541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700">
                          <a:effectLst/>
                        </a:rPr>
                        <a:t>nomove123456</a:t>
                      </a:r>
                      <a:endParaRPr lang="es-MX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8" marR="6541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700">
                          <a:effectLst/>
                        </a:rPr>
                        <a:t>nomove ok</a:t>
                      </a:r>
                      <a:endParaRPr lang="es-MX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8" marR="65418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914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700" dirty="0">
                          <a:effectLst/>
                        </a:rPr>
                        <a:t>Activa Alarma de Desconexión </a:t>
                      </a:r>
                      <a:br>
                        <a:rPr lang="es-MX" sz="700" dirty="0">
                          <a:effectLst/>
                        </a:rPr>
                      </a:br>
                      <a:r>
                        <a:rPr lang="es-MX" sz="700" dirty="0">
                          <a:effectLst/>
                        </a:rPr>
                        <a:t>Cuando desconectan el dispositivo o el vehículo o desconectan la batería se envía un </a:t>
                      </a:r>
                      <a:r>
                        <a:rPr lang="es-MX" sz="700" dirty="0" err="1">
                          <a:effectLst/>
                        </a:rPr>
                        <a:t>sms</a:t>
                      </a:r>
                      <a:r>
                        <a:rPr lang="es-MX" sz="700" dirty="0">
                          <a:effectLst/>
                        </a:rPr>
                        <a:t> al número administrativo (activada por default)</a:t>
                      </a:r>
                      <a:endParaRPr lang="es-MX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8" marR="6541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700" dirty="0" err="1">
                          <a:effectLst/>
                        </a:rPr>
                        <a:t>Lowbattery+password</a:t>
                      </a:r>
                      <a:r>
                        <a:rPr lang="es-MX" sz="700" dirty="0">
                          <a:effectLst/>
                        </a:rPr>
                        <a:t> </a:t>
                      </a:r>
                      <a:r>
                        <a:rPr lang="es-MX" sz="700" dirty="0" err="1">
                          <a:effectLst/>
                        </a:rPr>
                        <a:t>on</a:t>
                      </a:r>
                      <a:endParaRPr lang="es-MX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8" marR="6541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700" dirty="0">
                          <a:effectLst/>
                        </a:rPr>
                        <a:t>Lowbattery123456 </a:t>
                      </a:r>
                      <a:r>
                        <a:rPr lang="es-MX" sz="700" dirty="0" err="1">
                          <a:effectLst/>
                        </a:rPr>
                        <a:t>on</a:t>
                      </a:r>
                      <a:endParaRPr lang="es-MX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8" marR="6541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700">
                          <a:effectLst/>
                        </a:rPr>
                        <a:t>Low battery ok!</a:t>
                      </a:r>
                      <a:endParaRPr lang="es-MX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8" marR="65418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700" dirty="0">
                          <a:effectLst/>
                        </a:rPr>
                        <a:t>Desactiva Alarma de Desconexión</a:t>
                      </a:r>
                      <a:endParaRPr lang="es-MX" sz="105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700" dirty="0">
                          <a:effectLst/>
                        </a:rPr>
                        <a:t>Desactiva alarma de </a:t>
                      </a:r>
                      <a:r>
                        <a:rPr lang="es-MX" sz="700" dirty="0" smtClean="0">
                          <a:effectLst/>
                        </a:rPr>
                        <a:t>desconexión</a:t>
                      </a:r>
                    </a:p>
                  </a:txBody>
                  <a:tcPr marL="65418" marR="6541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700" dirty="0" err="1">
                          <a:effectLst/>
                        </a:rPr>
                        <a:t>Lowbattery+password</a:t>
                      </a:r>
                      <a:r>
                        <a:rPr lang="es-MX" sz="700" dirty="0">
                          <a:effectLst/>
                        </a:rPr>
                        <a:t> off</a:t>
                      </a:r>
                      <a:endParaRPr lang="es-MX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8" marR="6541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700" dirty="0">
                          <a:effectLst/>
                        </a:rPr>
                        <a:t>Lowbattery123456 off</a:t>
                      </a:r>
                      <a:endParaRPr lang="es-MX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8" marR="6541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700" dirty="0" err="1">
                          <a:effectLst/>
                        </a:rPr>
                        <a:t>Low</a:t>
                      </a:r>
                      <a:r>
                        <a:rPr lang="es-MX" sz="700" dirty="0">
                          <a:effectLst/>
                        </a:rPr>
                        <a:t> </a:t>
                      </a:r>
                      <a:r>
                        <a:rPr lang="es-MX" sz="700" dirty="0" err="1">
                          <a:effectLst/>
                        </a:rPr>
                        <a:t>battery</a:t>
                      </a:r>
                      <a:r>
                        <a:rPr lang="es-MX" sz="700" dirty="0">
                          <a:effectLst/>
                        </a:rPr>
                        <a:t> ok!</a:t>
                      </a:r>
                      <a:endParaRPr lang="es-MX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8" marR="65418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700" dirty="0">
                          <a:effectLst/>
                        </a:rPr>
                        <a:t>Cambiar IMEI</a:t>
                      </a:r>
                      <a:endParaRPr lang="es-MX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700" dirty="0">
                          <a:effectLst/>
                        </a:rPr>
                        <a:t>Cambia el IMEI del dispositivo, no </a:t>
                      </a:r>
                      <a:r>
                        <a:rPr lang="es-MX" sz="700" dirty="0" err="1">
                          <a:effectLst/>
                        </a:rPr>
                        <a:t>utilize</a:t>
                      </a:r>
                      <a:r>
                        <a:rPr lang="es-MX" sz="700" dirty="0">
                          <a:effectLst/>
                        </a:rPr>
                        <a:t> esta función a menos que sepa lo que hace.</a:t>
                      </a:r>
                      <a:endParaRPr lang="es-MX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674" marR="60674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700">
                          <a:effectLst/>
                        </a:rPr>
                        <a:t>setimei+password nuevoimei</a:t>
                      </a:r>
                      <a:endParaRPr lang="es-MX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674" marR="60674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700">
                          <a:effectLst/>
                        </a:rPr>
                        <a:t>Setimei123456 358227076699221</a:t>
                      </a:r>
                      <a:endParaRPr lang="es-MX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674" marR="60674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700" dirty="0" err="1">
                          <a:effectLst/>
                        </a:rPr>
                        <a:t>Write</a:t>
                      </a:r>
                      <a:r>
                        <a:rPr lang="es-MX" sz="700" dirty="0">
                          <a:effectLst/>
                        </a:rPr>
                        <a:t> IMEI OK!</a:t>
                      </a:r>
                      <a:endParaRPr lang="es-MX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674" marR="60674" marT="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700" dirty="0">
                          <a:effectLst/>
                        </a:rPr>
                        <a:t>Revisar IMEI</a:t>
                      </a:r>
                      <a:endParaRPr lang="es-MX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700" dirty="0">
                          <a:effectLst/>
                        </a:rPr>
                        <a:t>Regresa el IMEI de la </a:t>
                      </a:r>
                      <a:r>
                        <a:rPr lang="es-MX" sz="700" dirty="0" err="1">
                          <a:effectLst/>
                        </a:rPr>
                        <a:t>simcard</a:t>
                      </a:r>
                      <a:r>
                        <a:rPr lang="es-MX" sz="700" dirty="0">
                          <a:effectLst/>
                        </a:rPr>
                        <a:t> colocada</a:t>
                      </a:r>
                      <a:endParaRPr lang="es-MX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674" marR="60674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700">
                          <a:effectLst/>
                        </a:rPr>
                        <a:t>imei+password</a:t>
                      </a:r>
                      <a:endParaRPr lang="es-MX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674" marR="60674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700">
                          <a:effectLst/>
                        </a:rPr>
                        <a:t>imei123456</a:t>
                      </a:r>
                      <a:endParaRPr lang="es-MX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674" marR="60674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700" dirty="0">
                          <a:effectLst/>
                        </a:rPr>
                        <a:t>IMEI </a:t>
                      </a:r>
                      <a:r>
                        <a:rPr lang="es-MX" sz="700" dirty="0" err="1">
                          <a:effectLst/>
                        </a:rPr>
                        <a:t>number</a:t>
                      </a:r>
                      <a:endParaRPr lang="es-MX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674" marR="60674" marT="0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graphicFrame>
        <p:nvGraphicFramePr>
          <p:cNvPr id="9" name="8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6846838"/>
              </p:ext>
            </p:extLst>
          </p:nvPr>
        </p:nvGraphicFramePr>
        <p:xfrm>
          <a:off x="198314" y="5362026"/>
          <a:ext cx="4752527" cy="2317716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0162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6409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354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800" dirty="0">
                          <a:effectLst/>
                        </a:rPr>
                        <a:t>FUNCION</a:t>
                      </a:r>
                      <a:endParaRPr lang="es-MX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800">
                          <a:effectLst/>
                        </a:rPr>
                        <a:t>CODIGO SMS</a:t>
                      </a:r>
                      <a:endParaRPr lang="es-MX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800">
                          <a:effectLst/>
                        </a:rPr>
                        <a:t>EJEMPLO</a:t>
                      </a:r>
                      <a:endParaRPr lang="es-MX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800">
                          <a:effectLst/>
                        </a:rPr>
                        <a:t>RESPUESTA</a:t>
                      </a:r>
                      <a:endParaRPr lang="es-MX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44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700" dirty="0">
                          <a:effectLst/>
                        </a:rPr>
                        <a:t>Activa rastreo en tiempo real de plataforma</a:t>
                      </a:r>
                      <a:endParaRPr lang="es-MX" sz="12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700" dirty="0">
                          <a:effectLst/>
                        </a:rPr>
                        <a:t>Comando de rastreo en tiempo real, esta opción viene por default y consume datos al enviar información continuamente de su ubicación.</a:t>
                      </a:r>
                      <a:endParaRPr lang="es-MX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700" dirty="0" err="1">
                          <a:effectLst/>
                        </a:rPr>
                        <a:t>grprs+password</a:t>
                      </a:r>
                      <a:endParaRPr lang="es-MX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700">
                          <a:effectLst/>
                        </a:rPr>
                        <a:t>gprs123456</a:t>
                      </a:r>
                      <a:endParaRPr lang="es-MX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700" dirty="0" err="1">
                          <a:effectLst/>
                        </a:rPr>
                        <a:t>grprs</a:t>
                      </a:r>
                      <a:r>
                        <a:rPr lang="es-MX" sz="700" dirty="0">
                          <a:effectLst/>
                        </a:rPr>
                        <a:t> ok!</a:t>
                      </a:r>
                      <a:endParaRPr lang="es-MX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26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700" dirty="0">
                          <a:effectLst/>
                        </a:rPr>
                        <a:t>Desactiva rastreo en tiempo real de plataforma</a:t>
                      </a:r>
                      <a:endParaRPr lang="es-MX" sz="12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700" dirty="0">
                          <a:effectLst/>
                        </a:rPr>
                        <a:t>Si no piensa utilizar la plataforma por favor use este comando para evitar que se gasten sus datos.</a:t>
                      </a:r>
                      <a:endParaRPr lang="es-MX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700" dirty="0" err="1">
                          <a:effectLst/>
                        </a:rPr>
                        <a:t>sms+password</a:t>
                      </a:r>
                      <a:endParaRPr lang="es-MX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700">
                          <a:effectLst/>
                        </a:rPr>
                        <a:t>sms123456</a:t>
                      </a:r>
                      <a:endParaRPr lang="es-MX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700" dirty="0" err="1">
                          <a:effectLst/>
                        </a:rPr>
                        <a:t>sms</a:t>
                      </a:r>
                      <a:r>
                        <a:rPr lang="es-MX" sz="700" dirty="0">
                          <a:effectLst/>
                        </a:rPr>
                        <a:t> ok!</a:t>
                      </a:r>
                      <a:endParaRPr lang="es-MX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514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700">
                          <a:effectLst/>
                        </a:rPr>
                        <a:t>Configuración de APN</a:t>
                      </a:r>
                      <a:endParaRPr lang="es-MX" sz="12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700">
                          <a:effectLst/>
                        </a:rPr>
                        <a:t>Configura el parámetro correcto para APN, utilice las siguientes APN para las diferentes compañías únicamente si tiene problemas con la plataforma</a:t>
                      </a:r>
                      <a:endParaRPr lang="es-MX" sz="12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600">
                          <a:effectLst/>
                        </a:rPr>
                        <a:t>TELCEL internet.itelcel.com#webgprs#webgprs2002</a:t>
                      </a:r>
                      <a:br>
                        <a:rPr lang="es-MX" sz="600">
                          <a:effectLst/>
                        </a:rPr>
                      </a:br>
                      <a:r>
                        <a:rPr lang="es-MX" sz="600">
                          <a:effectLst/>
                        </a:rPr>
                        <a:t>MOVISTAR internet.movistar.mx#movistar#movistar</a:t>
                      </a:r>
                      <a:br>
                        <a:rPr lang="es-MX" sz="600">
                          <a:effectLst/>
                        </a:rPr>
                      </a:br>
                      <a:r>
                        <a:rPr lang="es-MX" sz="600">
                          <a:effectLst/>
                        </a:rPr>
                        <a:t>ATT modem.nexteldata.com.mx##</a:t>
                      </a:r>
                      <a:br>
                        <a:rPr lang="es-MX" sz="600">
                          <a:effectLst/>
                        </a:rPr>
                      </a:br>
                      <a:r>
                        <a:rPr lang="es-MX" sz="600">
                          <a:effectLst/>
                        </a:rPr>
                        <a:t>IUSACELL web.iusacellgsm.mx#Iusacellgsm#iusacellgsm</a:t>
                      </a:r>
                      <a:endParaRPr lang="es-MX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700">
                          <a:effectLst/>
                        </a:rPr>
                        <a:t>apn+password servidor usuario contraseña </a:t>
                      </a:r>
                      <a:endParaRPr lang="es-MX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apn123456 internet.itelcel.com webgprs webgprs2002</a:t>
                      </a:r>
                      <a:endParaRPr lang="es-MX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700" dirty="0" err="1">
                          <a:effectLst/>
                        </a:rPr>
                        <a:t>apn</a:t>
                      </a:r>
                      <a:r>
                        <a:rPr lang="es-MX" sz="700" dirty="0">
                          <a:effectLst/>
                        </a:rPr>
                        <a:t> ok!</a:t>
                      </a:r>
                      <a:endParaRPr lang="es-MX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83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700" dirty="0">
                          <a:effectLst/>
                        </a:rPr>
                        <a:t>Configuración de Servidor</a:t>
                      </a:r>
                      <a:endParaRPr lang="es-MX" sz="12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700" dirty="0">
                          <a:effectLst/>
                        </a:rPr>
                        <a:t>Configura el servidor a donde se conectara el dispositivo</a:t>
                      </a:r>
                      <a:endParaRPr lang="es-MX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700" dirty="0" err="1">
                          <a:effectLst/>
                        </a:rPr>
                        <a:t>adminip+password</a:t>
                      </a:r>
                      <a:r>
                        <a:rPr lang="es-MX" sz="700" dirty="0">
                          <a:effectLst/>
                        </a:rPr>
                        <a:t> servidor puerto</a:t>
                      </a:r>
                      <a:endParaRPr lang="es-MX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700">
                          <a:effectLst/>
                        </a:rPr>
                        <a:t>adminip123456 www.gps110.org 7018</a:t>
                      </a:r>
                      <a:endParaRPr lang="es-MX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700" dirty="0" err="1">
                          <a:effectLst/>
                        </a:rPr>
                        <a:t>hostname</a:t>
                      </a:r>
                      <a:r>
                        <a:rPr lang="es-MX" sz="700" dirty="0">
                          <a:effectLst/>
                        </a:rPr>
                        <a:t> set ok!</a:t>
                      </a:r>
                      <a:endParaRPr lang="es-MX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1" name="10 Rectángulo"/>
          <p:cNvSpPr/>
          <p:nvPr/>
        </p:nvSpPr>
        <p:spPr>
          <a:xfrm>
            <a:off x="5093843" y="3596758"/>
            <a:ext cx="4869979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1050" b="1" dirty="0"/>
              <a:t>FAQ: PROBLEMAS Y SOLUCIONES MAS FRECUENTES</a:t>
            </a:r>
          </a:p>
        </p:txBody>
      </p:sp>
    </p:spTree>
    <p:extLst>
      <p:ext uri="{BB962C8B-B14F-4D97-AF65-F5344CB8AC3E}">
        <p14:creationId xmlns:p14="http://schemas.microsoft.com/office/powerpoint/2010/main" val="141982796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2291</TotalTime>
  <Words>1216</Words>
  <Application>Microsoft Office PowerPoint</Application>
  <PresentationFormat>Personalizado</PresentationFormat>
  <Paragraphs>183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7" baseType="lpstr">
      <vt:lpstr>Arial</vt:lpstr>
      <vt:lpstr>Calibri</vt:lpstr>
      <vt:lpstr>Times New Roman</vt:lpstr>
      <vt:lpstr>Wingdings</vt:lpstr>
      <vt:lpstr>Tema de Office</vt:lpstr>
      <vt:lpstr>Presentación de PowerPoint</vt:lpstr>
      <vt:lpstr>Presentación de PowerPoint</vt:lpstr>
    </vt:vector>
  </TitlesOfParts>
  <Company>Lobillo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diana</dc:creator>
  <cp:lastModifiedBy>usuario</cp:lastModifiedBy>
  <cp:revision>51</cp:revision>
  <cp:lastPrinted>2018-01-30T22:02:44Z</cp:lastPrinted>
  <dcterms:created xsi:type="dcterms:W3CDTF">2018-01-23T18:30:19Z</dcterms:created>
  <dcterms:modified xsi:type="dcterms:W3CDTF">2018-05-09T18:31:26Z</dcterms:modified>
</cp:coreProperties>
</file>